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835" r:id="rId1"/>
    <p:sldMasterId id="2147483836" r:id="rId2"/>
  </p:sldMasterIdLst>
  <p:notesMasterIdLst>
    <p:notesMasterId r:id="rId35"/>
  </p:notesMasterIdLst>
  <p:sldIdLst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91" r:id="rId3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71"/>
    <p:restoredTop sz="94014"/>
  </p:normalViewPr>
  <p:slideViewPr>
    <p:cSldViewPr snapToGrid="0" snapToObjects="1">
      <p:cViewPr varScale="1">
        <p:scale>
          <a:sx n="160" d="100"/>
          <a:sy n="160" d="100"/>
        </p:scale>
        <p:origin x="5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jp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gb9e213c133_0_57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7" name="Google Shape;1437;gb9e213c133_0_57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gbab159a6d6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0" name="Google Shape;1670;gbab159a6d6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gbab159a6d6_0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2" name="Google Shape;1692;gbab159a6d6_0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Google Shape;1714;gbab159a6d6_0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5" name="Google Shape;1715;gbab159a6d6_0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7" name="Google Shape;1737;gbab159a6d6_0_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8" name="Google Shape;1738;gbab159a6d6_0_3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gbab159a6d6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" name="Google Shape;1760;gbab159a6d6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" name="Google Shape;1781;gbab159a6d6_0_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2" name="Google Shape;1782;gbab159a6d6_0_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Google Shape;1790;gbab159a6d6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1" name="Google Shape;1791;gbab159a6d6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5" name="Google Shape;1825;gbab159a6d6_0_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6" name="Google Shape;1826;gbab159a6d6_0_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1" name="Google Shape;1871;gbab159a6d6_0_8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2" name="Google Shape;1872;gbab159a6d6_0_8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True Positive Rate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" name="Google Shape;1917;gbab159a6d6_0_6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8" name="Google Shape;1918;gbab159a6d6_0_6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gb9e213c133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3" name="Google Shape;1443;gb9e213c133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gbab159a6d6_0_8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6" name="Google Shape;1966;gbab159a6d6_0_8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1" name="Google Shape;2011;gbab159a6d6_0_7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2" name="Google Shape;2012;gbab159a6d6_0_7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" name="Google Shape;2058;gbab159a6d6_0_9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9" name="Google Shape;2059;gbab159a6d6_0_9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gbab159a6d6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5" name="Google Shape;2065;gbab159a6d6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4" name="Google Shape;2074;gbab159a6d6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5" name="Google Shape;2075;gbab159a6d6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9" name="Google Shape;2079;gbab159a6d6_0_9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0" name="Google Shape;2080;gbab159a6d6_0_9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gbc0c57d8f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7" name="Google Shape;2087;gbc0c57d8f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" name="Google Shape;2099;gbab159a6d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0" name="Google Shape;2100;gbab159a6d6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" name="Google Shape;2184;gbab159a6d6_0_9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5" name="Google Shape;2185;gbab159a6d6_0_9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6" name="Google Shape;2256;gb9e213c133_0_17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7" name="Google Shape;2257;gb9e213c133_0_17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gb9e213c133_0_57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8" name="Google Shape;1448;gb9e213c133_0_57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5" name="Google Shape;2265;gbc0c57d8ff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6" name="Google Shape;2266;gbc0c57d8ff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7" name="Google Shape;2297;gbc0c57d8ff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8" name="Google Shape;2298;gbc0c57d8ff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Managerial dashboard that we are building has this information surfaced directly to you from the model. 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7" name="Google Shape;2327;gbc0c57d8ff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8" name="Google Shape;2328;gbc0c57d8ff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gb9e213c133_0_5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4" name="Google Shape;1484;gb9e213c133_0_58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gb9e213c133_0_59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6" name="Google Shape;1556;gb9e213c133_0_59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gb9e213c133_0_57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1" name="Google Shape;1601;gb9e213c133_0_57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" name="Google Shape;1605;gb9e213c133_0_57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6" name="Google Shape;1606;gb9e213c133_0_57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gbab159a6d6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3" name="Google Shape;1613;gbab159a6d6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" name="Google Shape;1628;gbab159a6d6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9" name="Google Shape;1629;gbab159a6d6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(Option 1)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600025" y="1371600"/>
            <a:ext cx="5670300" cy="14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600025" y="3080150"/>
            <a:ext cx="5612700" cy="11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2"/>
          </p:nvPr>
        </p:nvSpPr>
        <p:spPr>
          <a:xfrm>
            <a:off x="600019" y="4301925"/>
            <a:ext cx="3683100" cy="5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0" name="Google Shape;20;p3"/>
          <p:cNvSpPr/>
          <p:nvPr/>
        </p:nvSpPr>
        <p:spPr>
          <a:xfrm flipH="1">
            <a:off x="109" y="-1"/>
            <a:ext cx="771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ck Box (Text)">
  <p:cSld name="1_Black Bar 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/>
          <p:nvPr/>
        </p:nvSpPr>
        <p:spPr>
          <a:xfrm>
            <a:off x="0" y="-1"/>
            <a:ext cx="3543300" cy="51435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2"/>
          <p:cNvSpPr txBox="1">
            <a:spLocks noGrp="1"/>
          </p:cNvSpPr>
          <p:nvPr>
            <p:ph type="body" idx="1"/>
          </p:nvPr>
        </p:nvSpPr>
        <p:spPr>
          <a:xfrm>
            <a:off x="3743325" y="740664"/>
            <a:ext cx="4929000" cy="40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Arial"/>
              <a:buChar char="•"/>
              <a:defRPr sz="18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Arial"/>
              <a:buChar char="•"/>
              <a:defRPr sz="1500" b="0" i="0" u="none" strike="noStrike" cap="none"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•"/>
              <a:defRPr sz="1200" b="0" i="0" u="none" strike="noStrike" cap="none"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•"/>
              <a:defRPr sz="1200" b="0" i="0" u="none" strike="noStrike" cap="none"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•"/>
              <a:defRPr b="0" i="0" u="none" strike="noStrike" cap="none"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•"/>
              <a:defRPr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•"/>
              <a:defRPr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•"/>
              <a:defRPr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•"/>
              <a:defRPr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2"/>
          <p:cNvSpPr txBox="1">
            <a:spLocks noGrp="1"/>
          </p:cNvSpPr>
          <p:nvPr>
            <p:ph type="subTitle" idx="2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title"/>
          </p:nvPr>
        </p:nvSpPr>
        <p:spPr>
          <a:xfrm>
            <a:off x="306619" y="765600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Roboto"/>
              <a:buNone/>
              <a:defRPr sz="24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White Box (List)">
  <p:cSld name="1_Blue Bar Text_1_1"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9" name="Google Shape;769;p10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45275" y="142384"/>
            <a:ext cx="350920" cy="350920"/>
          </a:xfrm>
          <a:prstGeom prst="rect">
            <a:avLst/>
          </a:prstGeom>
          <a:noFill/>
          <a:ln>
            <a:noFill/>
          </a:ln>
        </p:spPr>
      </p:pic>
      <p:sp>
        <p:nvSpPr>
          <p:cNvPr id="770" name="Google Shape;770;p104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1" name="Google Shape;771;p104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72" name="Google Shape;772;p104"/>
          <p:cNvSpPr txBox="1">
            <a:spLocks noGrp="1"/>
          </p:cNvSpPr>
          <p:nvPr>
            <p:ph type="subTitle" idx="2"/>
          </p:nvPr>
        </p:nvSpPr>
        <p:spPr>
          <a:xfrm>
            <a:off x="4114800" y="740664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73" name="Google Shape;773;p104"/>
          <p:cNvSpPr txBox="1">
            <a:spLocks noGrp="1"/>
          </p:cNvSpPr>
          <p:nvPr>
            <p:ph type="subTitle" idx="3"/>
          </p:nvPr>
        </p:nvSpPr>
        <p:spPr>
          <a:xfrm>
            <a:off x="4114800" y="1149715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74" name="Google Shape;774;p104"/>
          <p:cNvSpPr txBox="1">
            <a:spLocks noGrp="1"/>
          </p:cNvSpPr>
          <p:nvPr>
            <p:ph type="subTitle" idx="4"/>
          </p:nvPr>
        </p:nvSpPr>
        <p:spPr>
          <a:xfrm>
            <a:off x="4114800" y="1976348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75" name="Google Shape;775;p104"/>
          <p:cNvSpPr txBox="1">
            <a:spLocks noGrp="1"/>
          </p:cNvSpPr>
          <p:nvPr>
            <p:ph type="subTitle" idx="5"/>
          </p:nvPr>
        </p:nvSpPr>
        <p:spPr>
          <a:xfrm>
            <a:off x="4114800" y="2385398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76" name="Google Shape;776;p104"/>
          <p:cNvSpPr txBox="1">
            <a:spLocks noGrp="1"/>
          </p:cNvSpPr>
          <p:nvPr>
            <p:ph type="subTitle" idx="6"/>
          </p:nvPr>
        </p:nvSpPr>
        <p:spPr>
          <a:xfrm>
            <a:off x="4114800" y="3288063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77" name="Google Shape;777;p104"/>
          <p:cNvSpPr txBox="1">
            <a:spLocks noGrp="1"/>
          </p:cNvSpPr>
          <p:nvPr>
            <p:ph type="subTitle" idx="7"/>
          </p:nvPr>
        </p:nvSpPr>
        <p:spPr>
          <a:xfrm>
            <a:off x="4114800" y="3697113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ue Gray Box (List)">
  <p:cSld name="1_Grey Bar text_1"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105"/>
          <p:cNvSpPr/>
          <p:nvPr userDrawn="1"/>
        </p:nvSpPr>
        <p:spPr>
          <a:xfrm>
            <a:off x="0" y="-1"/>
            <a:ext cx="3543300" cy="5143500"/>
          </a:xfrm>
          <a:prstGeom prst="rect">
            <a:avLst/>
          </a:prstGeom>
          <a:solidFill>
            <a:srgbClr val="53718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83" name="Google Shape;783;p10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45275" y="142384"/>
            <a:ext cx="350920" cy="350920"/>
          </a:xfrm>
          <a:prstGeom prst="rect">
            <a:avLst/>
          </a:prstGeom>
          <a:noFill/>
          <a:ln>
            <a:noFill/>
          </a:ln>
        </p:spPr>
      </p:pic>
      <p:sp>
        <p:nvSpPr>
          <p:cNvPr id="784" name="Google Shape;784;p105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85" name="Google Shape;785;p105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  <a:defRPr sz="24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9" name="Google Shape;789;p105"/>
          <p:cNvSpPr txBox="1">
            <a:spLocks noGrp="1"/>
          </p:cNvSpPr>
          <p:nvPr>
            <p:ph type="subTitle" idx="2"/>
          </p:nvPr>
        </p:nvSpPr>
        <p:spPr>
          <a:xfrm>
            <a:off x="4114800" y="740664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90" name="Google Shape;790;p105"/>
          <p:cNvSpPr txBox="1">
            <a:spLocks noGrp="1"/>
          </p:cNvSpPr>
          <p:nvPr>
            <p:ph type="subTitle" idx="3"/>
          </p:nvPr>
        </p:nvSpPr>
        <p:spPr>
          <a:xfrm>
            <a:off x="4114800" y="1149715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91" name="Google Shape;791;p105"/>
          <p:cNvSpPr txBox="1">
            <a:spLocks noGrp="1"/>
          </p:cNvSpPr>
          <p:nvPr>
            <p:ph type="subTitle" idx="4"/>
          </p:nvPr>
        </p:nvSpPr>
        <p:spPr>
          <a:xfrm>
            <a:off x="4114800" y="1976348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92" name="Google Shape;792;p105"/>
          <p:cNvSpPr txBox="1">
            <a:spLocks noGrp="1"/>
          </p:cNvSpPr>
          <p:nvPr>
            <p:ph type="subTitle" idx="5"/>
          </p:nvPr>
        </p:nvSpPr>
        <p:spPr>
          <a:xfrm>
            <a:off x="4114800" y="2385399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93" name="Google Shape;793;p105"/>
          <p:cNvSpPr txBox="1">
            <a:spLocks noGrp="1"/>
          </p:cNvSpPr>
          <p:nvPr>
            <p:ph type="subTitle" idx="6"/>
          </p:nvPr>
        </p:nvSpPr>
        <p:spPr>
          <a:xfrm>
            <a:off x="4114800" y="3288063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94" name="Google Shape;794;p105"/>
          <p:cNvSpPr txBox="1">
            <a:spLocks noGrp="1"/>
          </p:cNvSpPr>
          <p:nvPr>
            <p:ph type="subTitle" idx="7"/>
          </p:nvPr>
        </p:nvSpPr>
        <p:spPr>
          <a:xfrm>
            <a:off x="4114800" y="3697114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ue Box (List)">
  <p:cSld name="1_Blue Bar Text_1"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06"/>
          <p:cNvSpPr/>
          <p:nvPr/>
        </p:nvSpPr>
        <p:spPr>
          <a:xfrm>
            <a:off x="0" y="-1"/>
            <a:ext cx="35433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7" name="Google Shape;797;p10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45275" y="142384"/>
            <a:ext cx="350920" cy="350920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106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200" i="0" u="none" strike="noStrike" cap="none">
                <a:solidFill>
                  <a:srgbClr val="FFFFFF"/>
                </a:solidFill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99" name="Google Shape;799;p106"/>
          <p:cNvSpPr txBox="1">
            <a:spLocks noGrp="1"/>
          </p:cNvSpPr>
          <p:nvPr>
            <p:ph type="subTitle" idx="2"/>
          </p:nvPr>
        </p:nvSpPr>
        <p:spPr>
          <a:xfrm>
            <a:off x="4114800" y="740664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00" name="Google Shape;800;p106"/>
          <p:cNvSpPr txBox="1">
            <a:spLocks noGrp="1"/>
          </p:cNvSpPr>
          <p:nvPr>
            <p:ph type="subTitle" idx="3"/>
          </p:nvPr>
        </p:nvSpPr>
        <p:spPr>
          <a:xfrm>
            <a:off x="4114800" y="1149715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01" name="Google Shape;801;p106"/>
          <p:cNvSpPr txBox="1">
            <a:spLocks noGrp="1"/>
          </p:cNvSpPr>
          <p:nvPr>
            <p:ph type="subTitle" idx="4"/>
          </p:nvPr>
        </p:nvSpPr>
        <p:spPr>
          <a:xfrm>
            <a:off x="4114800" y="1976348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02" name="Google Shape;802;p106"/>
          <p:cNvSpPr txBox="1">
            <a:spLocks noGrp="1"/>
          </p:cNvSpPr>
          <p:nvPr>
            <p:ph type="subTitle" idx="5"/>
          </p:nvPr>
        </p:nvSpPr>
        <p:spPr>
          <a:xfrm>
            <a:off x="4114800" y="2385399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03" name="Google Shape;803;p106"/>
          <p:cNvSpPr txBox="1">
            <a:spLocks noGrp="1"/>
          </p:cNvSpPr>
          <p:nvPr>
            <p:ph type="subTitle" idx="6"/>
          </p:nvPr>
        </p:nvSpPr>
        <p:spPr>
          <a:xfrm>
            <a:off x="4114800" y="3288063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04" name="Google Shape;804;p106"/>
          <p:cNvSpPr txBox="1">
            <a:spLocks noGrp="1"/>
          </p:cNvSpPr>
          <p:nvPr>
            <p:ph type="subTitle" idx="7"/>
          </p:nvPr>
        </p:nvSpPr>
        <p:spPr>
          <a:xfrm>
            <a:off x="4114800" y="3697114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05" name="Google Shape;805;p106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  <a:defRPr sz="24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ck Box (List)">
  <p:cSld name="1_Black Bar text_1"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107"/>
          <p:cNvSpPr/>
          <p:nvPr/>
        </p:nvSpPr>
        <p:spPr>
          <a:xfrm>
            <a:off x="0" y="-1"/>
            <a:ext cx="3543300" cy="51435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1" name="Google Shape;811;p107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12" name="Google Shape;812;p107"/>
          <p:cNvSpPr txBox="1">
            <a:spLocks noGrp="1"/>
          </p:cNvSpPr>
          <p:nvPr>
            <p:ph type="subTitle" idx="2"/>
          </p:nvPr>
        </p:nvSpPr>
        <p:spPr>
          <a:xfrm>
            <a:off x="4114800" y="740664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13" name="Google Shape;813;p107"/>
          <p:cNvSpPr txBox="1">
            <a:spLocks noGrp="1"/>
          </p:cNvSpPr>
          <p:nvPr>
            <p:ph type="subTitle" idx="3"/>
          </p:nvPr>
        </p:nvSpPr>
        <p:spPr>
          <a:xfrm>
            <a:off x="4114800" y="1149715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14" name="Google Shape;814;p107"/>
          <p:cNvSpPr txBox="1">
            <a:spLocks noGrp="1"/>
          </p:cNvSpPr>
          <p:nvPr>
            <p:ph type="subTitle" idx="4"/>
          </p:nvPr>
        </p:nvSpPr>
        <p:spPr>
          <a:xfrm>
            <a:off x="4114800" y="1976348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15" name="Google Shape;815;p107"/>
          <p:cNvSpPr txBox="1">
            <a:spLocks noGrp="1"/>
          </p:cNvSpPr>
          <p:nvPr>
            <p:ph type="subTitle" idx="5"/>
          </p:nvPr>
        </p:nvSpPr>
        <p:spPr>
          <a:xfrm>
            <a:off x="4114800" y="2385398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16" name="Google Shape;816;p107"/>
          <p:cNvSpPr txBox="1">
            <a:spLocks noGrp="1"/>
          </p:cNvSpPr>
          <p:nvPr>
            <p:ph type="subTitle" idx="6"/>
          </p:nvPr>
        </p:nvSpPr>
        <p:spPr>
          <a:xfrm>
            <a:off x="4114800" y="3288063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17" name="Google Shape;817;p107"/>
          <p:cNvSpPr txBox="1">
            <a:spLocks noGrp="1"/>
          </p:cNvSpPr>
          <p:nvPr>
            <p:ph type="subTitle" idx="7"/>
          </p:nvPr>
        </p:nvSpPr>
        <p:spPr>
          <a:xfrm>
            <a:off x="4114800" y="3697113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18" name="Google Shape;818;p107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Roboto"/>
              <a:buNone/>
              <a:defRPr sz="24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eam Members">
  <p:cSld name="Team Members"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108"/>
          <p:cNvSpPr txBox="1">
            <a:spLocks noGrp="1"/>
          </p:cNvSpPr>
          <p:nvPr>
            <p:ph type="title"/>
          </p:nvPr>
        </p:nvSpPr>
        <p:spPr>
          <a:xfrm>
            <a:off x="225825" y="137160"/>
            <a:ext cx="76896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4" name="Google Shape;824;p108"/>
          <p:cNvSpPr txBox="1">
            <a:spLocks noGrp="1"/>
          </p:cNvSpPr>
          <p:nvPr>
            <p:ph type="subTitle" idx="1"/>
          </p:nvPr>
        </p:nvSpPr>
        <p:spPr>
          <a:xfrm>
            <a:off x="813425" y="914400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800"/>
              <a:buFont typeface="Roboto"/>
              <a:buNone/>
              <a:defRPr sz="1500" b="1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25" name="Google Shape;825;p108"/>
          <p:cNvSpPr txBox="1">
            <a:spLocks noGrp="1"/>
          </p:cNvSpPr>
          <p:nvPr>
            <p:ph type="subTitle" idx="2"/>
          </p:nvPr>
        </p:nvSpPr>
        <p:spPr>
          <a:xfrm>
            <a:off x="813425" y="1287103"/>
            <a:ext cx="30702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26" name="Google Shape;826;p108"/>
          <p:cNvSpPr txBox="1">
            <a:spLocks noGrp="1"/>
          </p:cNvSpPr>
          <p:nvPr>
            <p:ph type="subTitle" idx="3"/>
          </p:nvPr>
        </p:nvSpPr>
        <p:spPr>
          <a:xfrm>
            <a:off x="813425" y="1812650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800"/>
              <a:buFont typeface="Roboto"/>
              <a:buNone/>
              <a:defRPr sz="1500" b="1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27" name="Google Shape;827;p108"/>
          <p:cNvSpPr txBox="1">
            <a:spLocks noGrp="1"/>
          </p:cNvSpPr>
          <p:nvPr>
            <p:ph type="subTitle" idx="4"/>
          </p:nvPr>
        </p:nvSpPr>
        <p:spPr>
          <a:xfrm>
            <a:off x="813425" y="2185347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28" name="Google Shape;828;p108"/>
          <p:cNvSpPr txBox="1">
            <a:spLocks noGrp="1"/>
          </p:cNvSpPr>
          <p:nvPr>
            <p:ph type="subTitle" idx="5"/>
          </p:nvPr>
        </p:nvSpPr>
        <p:spPr>
          <a:xfrm>
            <a:off x="813425" y="2720394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800"/>
              <a:buFont typeface="Roboto"/>
              <a:buNone/>
              <a:defRPr sz="1500" b="1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29" name="Google Shape;829;p108"/>
          <p:cNvSpPr txBox="1">
            <a:spLocks noGrp="1"/>
          </p:cNvSpPr>
          <p:nvPr>
            <p:ph type="subTitle" idx="6"/>
          </p:nvPr>
        </p:nvSpPr>
        <p:spPr>
          <a:xfrm>
            <a:off x="813425" y="3093091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30" name="Google Shape;830;p108"/>
          <p:cNvSpPr txBox="1">
            <a:spLocks noGrp="1"/>
          </p:cNvSpPr>
          <p:nvPr>
            <p:ph type="subTitle" idx="7"/>
          </p:nvPr>
        </p:nvSpPr>
        <p:spPr>
          <a:xfrm>
            <a:off x="813425" y="3618632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800"/>
              <a:buFont typeface="Roboto"/>
              <a:buNone/>
              <a:defRPr sz="1500" b="1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31" name="Google Shape;831;p108"/>
          <p:cNvSpPr txBox="1">
            <a:spLocks noGrp="1"/>
          </p:cNvSpPr>
          <p:nvPr>
            <p:ph type="subTitle" idx="8"/>
          </p:nvPr>
        </p:nvSpPr>
        <p:spPr>
          <a:xfrm>
            <a:off x="813425" y="3991329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34" name="Google Shape;834;p108"/>
          <p:cNvSpPr/>
          <p:nvPr/>
        </p:nvSpPr>
        <p:spPr>
          <a:xfrm>
            <a:off x="240025" y="1020330"/>
            <a:ext cx="457200" cy="457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108"/>
          <p:cNvSpPr/>
          <p:nvPr/>
        </p:nvSpPr>
        <p:spPr>
          <a:xfrm>
            <a:off x="240025" y="1965230"/>
            <a:ext cx="457200" cy="457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108"/>
          <p:cNvSpPr/>
          <p:nvPr/>
        </p:nvSpPr>
        <p:spPr>
          <a:xfrm>
            <a:off x="240025" y="2872980"/>
            <a:ext cx="457200" cy="457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108"/>
          <p:cNvSpPr/>
          <p:nvPr/>
        </p:nvSpPr>
        <p:spPr>
          <a:xfrm>
            <a:off x="240025" y="3771230"/>
            <a:ext cx="457200" cy="457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108"/>
          <p:cNvSpPr txBox="1">
            <a:spLocks noGrp="1"/>
          </p:cNvSpPr>
          <p:nvPr>
            <p:ph type="subTitle" idx="9"/>
          </p:nvPr>
        </p:nvSpPr>
        <p:spPr>
          <a:xfrm>
            <a:off x="5145400" y="914400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800"/>
              <a:buFont typeface="Roboto"/>
              <a:buNone/>
              <a:defRPr sz="1500" b="1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39" name="Google Shape;839;p108"/>
          <p:cNvSpPr txBox="1">
            <a:spLocks noGrp="1"/>
          </p:cNvSpPr>
          <p:nvPr>
            <p:ph type="subTitle" idx="13"/>
          </p:nvPr>
        </p:nvSpPr>
        <p:spPr>
          <a:xfrm>
            <a:off x="5145400" y="1287103"/>
            <a:ext cx="30702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40" name="Google Shape;840;p108"/>
          <p:cNvSpPr txBox="1">
            <a:spLocks noGrp="1"/>
          </p:cNvSpPr>
          <p:nvPr>
            <p:ph type="subTitle" idx="14"/>
          </p:nvPr>
        </p:nvSpPr>
        <p:spPr>
          <a:xfrm>
            <a:off x="5145400" y="1812650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800"/>
              <a:buFont typeface="Roboto"/>
              <a:buNone/>
              <a:defRPr sz="1500" b="1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41" name="Google Shape;841;p108"/>
          <p:cNvSpPr txBox="1">
            <a:spLocks noGrp="1"/>
          </p:cNvSpPr>
          <p:nvPr>
            <p:ph type="subTitle" idx="15"/>
          </p:nvPr>
        </p:nvSpPr>
        <p:spPr>
          <a:xfrm>
            <a:off x="5145400" y="2185347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42" name="Google Shape;842;p108"/>
          <p:cNvSpPr txBox="1">
            <a:spLocks noGrp="1"/>
          </p:cNvSpPr>
          <p:nvPr>
            <p:ph type="subTitle" idx="16"/>
          </p:nvPr>
        </p:nvSpPr>
        <p:spPr>
          <a:xfrm>
            <a:off x="5145400" y="2720394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800"/>
              <a:buFont typeface="Roboto"/>
              <a:buNone/>
              <a:defRPr sz="1500" b="1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43" name="Google Shape;843;p108"/>
          <p:cNvSpPr txBox="1">
            <a:spLocks noGrp="1"/>
          </p:cNvSpPr>
          <p:nvPr>
            <p:ph type="subTitle" idx="17"/>
          </p:nvPr>
        </p:nvSpPr>
        <p:spPr>
          <a:xfrm>
            <a:off x="5145400" y="3093091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44" name="Google Shape;844;p108"/>
          <p:cNvSpPr txBox="1">
            <a:spLocks noGrp="1"/>
          </p:cNvSpPr>
          <p:nvPr>
            <p:ph type="subTitle" idx="18"/>
          </p:nvPr>
        </p:nvSpPr>
        <p:spPr>
          <a:xfrm>
            <a:off x="5145400" y="3618632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800"/>
              <a:buFont typeface="Roboto"/>
              <a:buNone/>
              <a:defRPr sz="1500" b="1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45" name="Google Shape;845;p108"/>
          <p:cNvSpPr txBox="1">
            <a:spLocks noGrp="1"/>
          </p:cNvSpPr>
          <p:nvPr>
            <p:ph type="subTitle" idx="19"/>
          </p:nvPr>
        </p:nvSpPr>
        <p:spPr>
          <a:xfrm>
            <a:off x="5145400" y="3991329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46" name="Google Shape;846;p108"/>
          <p:cNvSpPr/>
          <p:nvPr/>
        </p:nvSpPr>
        <p:spPr>
          <a:xfrm>
            <a:off x="4572000" y="1020330"/>
            <a:ext cx="457200" cy="457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108"/>
          <p:cNvSpPr/>
          <p:nvPr/>
        </p:nvSpPr>
        <p:spPr>
          <a:xfrm>
            <a:off x="4572000" y="1965230"/>
            <a:ext cx="457200" cy="457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108"/>
          <p:cNvSpPr/>
          <p:nvPr/>
        </p:nvSpPr>
        <p:spPr>
          <a:xfrm>
            <a:off x="4572000" y="2872980"/>
            <a:ext cx="457200" cy="457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108"/>
          <p:cNvSpPr/>
          <p:nvPr/>
        </p:nvSpPr>
        <p:spPr>
          <a:xfrm>
            <a:off x="4572000" y="3771230"/>
            <a:ext cx="457200" cy="457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">
  <p:cSld name="Quote 1"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52" name="Google Shape;852;p109"/>
          <p:cNvCxnSpPr/>
          <p:nvPr/>
        </p:nvCxnSpPr>
        <p:spPr>
          <a:xfrm>
            <a:off x="3453715" y="847989"/>
            <a:ext cx="0" cy="3443400"/>
          </a:xfrm>
          <a:prstGeom prst="straightConnector1">
            <a:avLst/>
          </a:prstGeom>
          <a:noFill/>
          <a:ln w="12700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53" name="Google Shape;853;p109"/>
          <p:cNvSpPr txBox="1">
            <a:spLocks noGrp="1"/>
          </p:cNvSpPr>
          <p:nvPr>
            <p:ph type="subTitle" idx="1"/>
          </p:nvPr>
        </p:nvSpPr>
        <p:spPr>
          <a:xfrm>
            <a:off x="3743813" y="1369181"/>
            <a:ext cx="4742700" cy="13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3232D"/>
              </a:buClr>
              <a:buSzPts val="3000"/>
              <a:buNone/>
              <a:defRPr sz="3000" b="0" i="0" u="none" strike="noStrike" cap="none">
                <a:solidFill>
                  <a:srgbClr val="23232D"/>
                </a:solidFill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54" name="Google Shape;854;p109"/>
          <p:cNvSpPr txBox="1">
            <a:spLocks noGrp="1"/>
          </p:cNvSpPr>
          <p:nvPr>
            <p:ph type="subTitle" idx="2"/>
          </p:nvPr>
        </p:nvSpPr>
        <p:spPr>
          <a:xfrm>
            <a:off x="3743813" y="2961319"/>
            <a:ext cx="4742700" cy="15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Quote (White)">
  <p:cSld name="Quote 1_1"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110"/>
          <p:cNvSpPr txBox="1">
            <a:spLocks noGrp="1"/>
          </p:cNvSpPr>
          <p:nvPr>
            <p:ph type="subTitle" idx="1"/>
          </p:nvPr>
        </p:nvSpPr>
        <p:spPr>
          <a:xfrm>
            <a:off x="803857" y="1249400"/>
            <a:ext cx="7536300" cy="13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3232D"/>
              </a:buClr>
              <a:buSzPts val="3600"/>
              <a:buFont typeface="Roboto Light"/>
              <a:buNone/>
              <a:defRPr sz="3600" b="0" i="0" u="none" strike="noStrike" cap="none">
                <a:solidFill>
                  <a:srgbClr val="23232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60" name="Google Shape;860;p110"/>
          <p:cNvSpPr txBox="1">
            <a:spLocks noGrp="1"/>
          </p:cNvSpPr>
          <p:nvPr>
            <p:ph type="subTitle" idx="2"/>
          </p:nvPr>
        </p:nvSpPr>
        <p:spPr>
          <a:xfrm>
            <a:off x="803850" y="3388521"/>
            <a:ext cx="75363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Quote (Gray Blue)">
  <p:cSld name="Quote 1_1_1"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1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53718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6" name="Google Shape;866;p111"/>
          <p:cNvSpPr txBox="1">
            <a:spLocks noGrp="1"/>
          </p:cNvSpPr>
          <p:nvPr>
            <p:ph type="subTitle" idx="1"/>
          </p:nvPr>
        </p:nvSpPr>
        <p:spPr>
          <a:xfrm>
            <a:off x="803857" y="1249400"/>
            <a:ext cx="7536300" cy="13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Light"/>
              <a:buNone/>
              <a:defRPr sz="36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67" name="Google Shape;867;p111"/>
          <p:cNvSpPr txBox="1">
            <a:spLocks noGrp="1"/>
          </p:cNvSpPr>
          <p:nvPr>
            <p:ph type="subTitle" idx="2"/>
          </p:nvPr>
        </p:nvSpPr>
        <p:spPr>
          <a:xfrm>
            <a:off x="803850" y="3388521"/>
            <a:ext cx="75363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Quote (Blue)">
  <p:cSld name="Quote 1_1_1_1"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1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D8FE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3" name="Google Shape;873;p112"/>
          <p:cNvSpPr txBox="1">
            <a:spLocks noGrp="1"/>
          </p:cNvSpPr>
          <p:nvPr>
            <p:ph type="subTitle" idx="1"/>
          </p:nvPr>
        </p:nvSpPr>
        <p:spPr>
          <a:xfrm>
            <a:off x="803857" y="1249400"/>
            <a:ext cx="7536300" cy="13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Light"/>
              <a:buNone/>
              <a:defRPr sz="36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74" name="Google Shape;874;p112"/>
          <p:cNvSpPr txBox="1">
            <a:spLocks noGrp="1"/>
          </p:cNvSpPr>
          <p:nvPr>
            <p:ph type="subTitle" idx="2"/>
          </p:nvPr>
        </p:nvSpPr>
        <p:spPr>
          <a:xfrm>
            <a:off x="803850" y="3388521"/>
            <a:ext cx="75363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Quote (Black)">
  <p:cSld name="Quote 1_1_1_1_1"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1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0" name="Google Shape;880;p113"/>
          <p:cNvSpPr txBox="1">
            <a:spLocks noGrp="1"/>
          </p:cNvSpPr>
          <p:nvPr>
            <p:ph type="subTitle" idx="1"/>
          </p:nvPr>
        </p:nvSpPr>
        <p:spPr>
          <a:xfrm>
            <a:off x="803857" y="1249400"/>
            <a:ext cx="7536300" cy="13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Light"/>
              <a:buNone/>
              <a:defRPr sz="36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81" name="Google Shape;881;p113"/>
          <p:cNvSpPr txBox="1">
            <a:spLocks noGrp="1"/>
          </p:cNvSpPr>
          <p:nvPr>
            <p:ph type="subTitle" idx="2"/>
          </p:nvPr>
        </p:nvSpPr>
        <p:spPr>
          <a:xfrm>
            <a:off x="803850" y="3388521"/>
            <a:ext cx="75363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White Box (Text)">
  <p:cSld name="1_White Bar Tex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3"/>
          <p:cNvSpPr/>
          <p:nvPr/>
        </p:nvSpPr>
        <p:spPr>
          <a:xfrm>
            <a:off x="3543301" y="-1"/>
            <a:ext cx="56007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3"/>
          <p:cNvSpPr txBox="1">
            <a:spLocks noGrp="1"/>
          </p:cNvSpPr>
          <p:nvPr>
            <p:ph type="body" idx="1"/>
          </p:nvPr>
        </p:nvSpPr>
        <p:spPr>
          <a:xfrm>
            <a:off x="3743325" y="740664"/>
            <a:ext cx="4929000" cy="40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2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mage 1">
  <p:cSld name="Image 1"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114"/>
          <p:cNvSpPr/>
          <p:nvPr/>
        </p:nvSpPr>
        <p:spPr>
          <a:xfrm flipH="1">
            <a:off x="109" y="-1"/>
            <a:ext cx="771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7" name="Google Shape;887;p114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8" name="Google Shape;888;p114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89" name="Google Shape;889;p114"/>
          <p:cNvSpPr/>
          <p:nvPr/>
        </p:nvSpPr>
        <p:spPr>
          <a:xfrm>
            <a:off x="4579200" y="822638"/>
            <a:ext cx="3593100" cy="3602400"/>
          </a:xfrm>
          <a:prstGeom prst="rect">
            <a:avLst/>
          </a:prstGeom>
          <a:solidFill>
            <a:srgbClr val="E3E7F0"/>
          </a:solidFill>
          <a:ln w="9525" cap="flat" cmpd="sng">
            <a:solidFill>
              <a:srgbClr val="F2F0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mage 2">
  <p:cSld name="Image 2"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115"/>
          <p:cNvSpPr txBox="1">
            <a:spLocks noGrp="1"/>
          </p:cNvSpPr>
          <p:nvPr>
            <p:ph type="title"/>
          </p:nvPr>
        </p:nvSpPr>
        <p:spPr>
          <a:xfrm>
            <a:off x="5909950" y="768100"/>
            <a:ext cx="28719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5" name="Google Shape;895;p115"/>
          <p:cNvSpPr txBox="1">
            <a:spLocks noGrp="1"/>
          </p:cNvSpPr>
          <p:nvPr>
            <p:ph type="subTitle" idx="1"/>
          </p:nvPr>
        </p:nvSpPr>
        <p:spPr>
          <a:xfrm>
            <a:off x="5909950" y="2699000"/>
            <a:ext cx="2871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96" name="Google Shape;896;p115"/>
          <p:cNvSpPr/>
          <p:nvPr/>
        </p:nvSpPr>
        <p:spPr>
          <a:xfrm>
            <a:off x="0" y="0"/>
            <a:ext cx="5496600" cy="5143500"/>
          </a:xfrm>
          <a:prstGeom prst="rect">
            <a:avLst/>
          </a:prstGeom>
          <a:solidFill>
            <a:srgbClr val="E3E7F0"/>
          </a:solidFill>
          <a:ln w="9525" cap="flat" cmpd="sng">
            <a:solidFill>
              <a:srgbClr val="F2F0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mage 3">
  <p:cSld name="Image 3"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116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2" name="Google Shape;902;p116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03" name="Google Shape;903;p116"/>
          <p:cNvSpPr/>
          <p:nvPr/>
        </p:nvSpPr>
        <p:spPr>
          <a:xfrm>
            <a:off x="3668531" y="0"/>
            <a:ext cx="5496600" cy="5143500"/>
          </a:xfrm>
          <a:prstGeom prst="rect">
            <a:avLst/>
          </a:prstGeom>
          <a:solidFill>
            <a:srgbClr val="E3E7F0"/>
          </a:solidFill>
          <a:ln w="9525" cap="flat" cmpd="sng">
            <a:solidFill>
              <a:srgbClr val="F2F0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ue Box (Blank)">
  <p:cSld name="Blue Bar-Left"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18"/>
          <p:cNvSpPr/>
          <p:nvPr/>
        </p:nvSpPr>
        <p:spPr>
          <a:xfrm flipH="1">
            <a:off x="-129" y="-1"/>
            <a:ext cx="37557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ue Gray Box (Blank)">
  <p:cSld name="Grey Bar-Left"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p119"/>
          <p:cNvSpPr/>
          <p:nvPr/>
        </p:nvSpPr>
        <p:spPr>
          <a:xfrm flipH="1">
            <a:off x="-129" y="-1"/>
            <a:ext cx="3755700" cy="5143500"/>
          </a:xfrm>
          <a:prstGeom prst="rect">
            <a:avLst/>
          </a:prstGeom>
          <a:solidFill>
            <a:srgbClr val="53718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ck Box (Blank)">
  <p:cSld name="Black Bar-Left"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120"/>
          <p:cNvSpPr/>
          <p:nvPr userDrawn="1"/>
        </p:nvSpPr>
        <p:spPr>
          <a:xfrm flipH="1">
            <a:off x="-129" y="-1"/>
            <a:ext cx="3755700" cy="51435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White Box (Blank)">
  <p:cSld name="White Bar-Left"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121"/>
          <p:cNvSpPr/>
          <p:nvPr/>
        </p:nvSpPr>
        <p:spPr>
          <a:xfrm flipH="1">
            <a:off x="3755700" y="0"/>
            <a:ext cx="53883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White Line (Blank)">
  <p:cSld name="White Line-Left"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30" name="Google Shape;930;p122"/>
          <p:cNvCxnSpPr/>
          <p:nvPr/>
        </p:nvCxnSpPr>
        <p:spPr>
          <a:xfrm>
            <a:off x="3755571" y="0"/>
            <a:ext cx="0" cy="5143500"/>
          </a:xfrm>
          <a:prstGeom prst="straightConnector1">
            <a:avLst/>
          </a:prstGeom>
          <a:noFill/>
          <a:ln w="12700" cap="flat" cmpd="sng">
            <a:solidFill>
              <a:srgbClr val="7F8FA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31" name="Google Shape;931;p122"/>
          <p:cNvSpPr txBox="1">
            <a:spLocks noGrp="1"/>
          </p:cNvSpPr>
          <p:nvPr>
            <p:ph type="title"/>
          </p:nvPr>
        </p:nvSpPr>
        <p:spPr>
          <a:xfrm>
            <a:off x="320040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2" name="Google Shape;932;p122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</p15:sldGuideLst>
    </p:ext>
  </p:extLs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(Option 2)" type="title">
  <p:cSld name="TITLE"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p12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38" name="Google Shape;938;p12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2800"/>
              <a:buNone/>
              <a:defRPr sz="2800" b="0">
                <a:solidFill>
                  <a:srgbClr val="2D8FE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40" name="Google Shape;940;p123"/>
          <p:cNvSpPr/>
          <p:nvPr/>
        </p:nvSpPr>
        <p:spPr>
          <a:xfrm>
            <a:off x="6550" y="4861750"/>
            <a:ext cx="2889600" cy="281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ingle Word (White)">
  <p:cSld name="White-Single Word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4"/>
          <p:cNvSpPr txBox="1">
            <a:spLocks noGrp="1"/>
          </p:cNvSpPr>
          <p:nvPr>
            <p:ph type="title"/>
          </p:nvPr>
        </p:nvSpPr>
        <p:spPr>
          <a:xfrm>
            <a:off x="192431" y="3209544"/>
            <a:ext cx="8169900" cy="12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i="0" u="none" strike="noStrike" cap="none"/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3751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1B375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3751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1B375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3751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1B375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3751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1B375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3751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1B375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3751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1B375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3751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1B375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3751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1B375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ingle Word (Black) 1">
  <p:cSld name="Single Word (Black)"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25"/>
          <p:cNvSpPr/>
          <p:nvPr/>
        </p:nvSpPr>
        <p:spPr>
          <a:xfrm>
            <a:off x="-1" y="-1"/>
            <a:ext cx="9144000" cy="51435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0" name="Google Shape;950;p125"/>
          <p:cNvSpPr txBox="1">
            <a:spLocks noGrp="1"/>
          </p:cNvSpPr>
          <p:nvPr>
            <p:ph type="title"/>
          </p:nvPr>
        </p:nvSpPr>
        <p:spPr>
          <a:xfrm>
            <a:off x="192431" y="3209544"/>
            <a:ext cx="8169900" cy="12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 i="0" u="none" strike="noStrike" cap="none">
                <a:solidFill>
                  <a:srgbClr val="FFFFFF"/>
                </a:solidFill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1" name="Google Shape;951;p1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ingle Word (Blue Gray)">
  <p:cSld name="Grey-Blank_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/>
          <p:nvPr userDrawn="1"/>
        </p:nvSpPr>
        <p:spPr>
          <a:xfrm>
            <a:off x="-1" y="-1"/>
            <a:ext cx="9144000" cy="5143500"/>
          </a:xfrm>
          <a:prstGeom prst="rect">
            <a:avLst/>
          </a:prstGeom>
          <a:solidFill>
            <a:srgbClr val="53718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title"/>
          </p:nvPr>
        </p:nvSpPr>
        <p:spPr>
          <a:xfrm>
            <a:off x="192431" y="3209544"/>
            <a:ext cx="8169900" cy="12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 i="0" u="none" strike="noStrike" cap="none">
                <a:solidFill>
                  <a:srgbClr val="FFFFFF"/>
                </a:solidFill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ingle Word (Blue)">
  <p:cSld name="Blue-Blank_1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/>
          <p:nvPr/>
        </p:nvSpPr>
        <p:spPr>
          <a:xfrm>
            <a:off x="-1" y="-1"/>
            <a:ext cx="91440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6"/>
          <p:cNvSpPr txBox="1">
            <a:spLocks noGrp="1"/>
          </p:cNvSpPr>
          <p:nvPr>
            <p:ph type="title"/>
          </p:nvPr>
        </p:nvSpPr>
        <p:spPr>
          <a:xfrm>
            <a:off x="192431" y="3209544"/>
            <a:ext cx="8169900" cy="12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 i="0" u="none" strike="noStrike" cap="none">
                <a:solidFill>
                  <a:srgbClr val="FFFFFF"/>
                </a:solidFill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ingle Word (Black)">
  <p:cSld name="Black-Blank_1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>
            <a:spLocks noGrp="1"/>
          </p:cNvSpPr>
          <p:nvPr>
            <p:ph type="title"/>
          </p:nvPr>
        </p:nvSpPr>
        <p:spPr>
          <a:xfrm>
            <a:off x="192431" y="3209544"/>
            <a:ext cx="8169900" cy="12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 i="0" u="none" strike="noStrike" cap="none">
                <a:solidFill>
                  <a:srgbClr val="FFFFFF"/>
                </a:solidFill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(Non-US)">
  <p:cSld name="Non-US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30" name="Google Shape;130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(United States)">
  <p:cSld name="United States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37" name="Google Shape;13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13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(World)">
  <p:cSld name="World Map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45" name="Google Shape;145;p20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70769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(North American)">
  <p:cSld name="North American Union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52" name="Google Shape;15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36">
          <p15:clr>
            <a:srgbClr val="F9AD4C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genda">
  <p:cSld name="White-Blank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Google Shape;24;p4"/>
          <p:cNvCxnSpPr/>
          <p:nvPr/>
        </p:nvCxnSpPr>
        <p:spPr>
          <a:xfrm>
            <a:off x="2743200" y="1088334"/>
            <a:ext cx="0" cy="2967000"/>
          </a:xfrm>
          <a:prstGeom prst="straightConnector1">
            <a:avLst/>
          </a:prstGeom>
          <a:noFill/>
          <a:ln w="127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3886200" y="2125025"/>
            <a:ext cx="4600200" cy="8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Roboto"/>
              <a:buAutoNum type="arabicPeriod"/>
              <a:defRPr sz="21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Roboto"/>
              <a:buAutoNum type="alphaLcPeriod"/>
              <a:defRPr sz="1400" b="0" i="0" u="none" strike="noStrike" cap="none"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Roboto"/>
              <a:buAutoNum type="romanLcPeriod"/>
              <a:defRPr sz="1400" b="0" i="0" u="none" strike="noStrike" cap="none"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Roboto"/>
              <a:buAutoNum type="arabicPeriod"/>
              <a:defRPr sz="1400" b="0" i="0" u="none" strike="noStrike" cap="none"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Roboto"/>
              <a:buAutoNum type="alphaLcPeriod"/>
              <a:defRPr sz="1400" b="0" i="0" u="none" strike="noStrike" cap="none"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Roboto"/>
              <a:buAutoNum type="romanLcPeriod"/>
              <a:defRPr sz="1400" b="0" i="0" u="none" strike="noStrike" cap="none"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Roboto"/>
              <a:buAutoNum type="arabicPeriod"/>
              <a:defRPr sz="1400" b="0" i="0" u="none" strike="noStrike" cap="none"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Roboto"/>
              <a:buAutoNum type="alphaLcPeriod"/>
              <a:defRPr sz="1400" b="0" i="0" u="none" strike="noStrike" cap="none"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Roboto"/>
              <a:buAutoNum type="romanLcPeriod"/>
              <a:defRPr sz="1400" b="0" i="0" u="none" strike="noStrike" cap="none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/>
          <p:nvPr/>
        </p:nvSpPr>
        <p:spPr>
          <a:xfrm>
            <a:off x="600019" y="1877756"/>
            <a:ext cx="1768800" cy="14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" sz="33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Agenda</a:t>
            </a:r>
            <a:endParaRPr sz="33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(APAC)">
  <p:cSld name="APAC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7" name="Google Shape;157;p22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59" name="Google Shape;159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(South America)">
  <p:cSld name="South America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64" name="Google Shape;164;p23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6" name="Google Shape;16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(Africa)">
  <p:cSld name="Africa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71" name="Google Shape;171;p24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73" name="Google Shape;173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(Europe)">
  <p:cSld name="Europe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1785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5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79" name="Google Shape;179;p25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(EMEA)">
  <p:cSld name="Europe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85" name="Google Shape;185;p26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87" name="Google Shape;18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5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Borderless (Non-US)">
  <p:cSld name="Non-US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7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3" name="Google Shape;193;p27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Borderless (United States)">
  <p:cSld name="United States_1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9" name="Google Shape;199;p28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01" name="Google Shape;201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Borderless (World)">
  <p:cSld name="World Map_1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06" name="Google Shape;206;p29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08" name="Google Shape;208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Borderless (North American)">
  <p:cSld name="North American Union_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13" name="Google Shape;213;p30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15" name="Google Shape;215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36">
          <p15:clr>
            <a:srgbClr val="F9AD4C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Borderless (APAC)">
  <p:cSld name="APAC_1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0" name="Google Shape;220;p31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22" name="Google Shape;222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1785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genda (Blank)">
  <p:cSld name="White-Blank_1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600023" y="1877750"/>
            <a:ext cx="1891500" cy="14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33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886200" y="2125025"/>
            <a:ext cx="4600200" cy="8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Roboto"/>
              <a:buAutoNum type="arabicPeriod"/>
              <a:defRPr sz="21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Roboto"/>
              <a:buAutoNum type="alphaLcPeriod"/>
              <a:defRPr sz="1400" b="0" i="0" u="none" strike="noStrike" cap="none"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Roboto"/>
              <a:buAutoNum type="romanLcPeriod"/>
              <a:defRPr sz="1400" b="0" i="0" u="none" strike="noStrike" cap="none"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Roboto"/>
              <a:buAutoNum type="arabicPeriod"/>
              <a:defRPr sz="1400" b="0" i="0" u="none" strike="noStrike" cap="none"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Roboto"/>
              <a:buAutoNum type="alphaLcPeriod"/>
              <a:defRPr sz="1400" b="0" i="0" u="none" strike="noStrike" cap="none"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Roboto"/>
              <a:buAutoNum type="romanLcPeriod"/>
              <a:defRPr sz="1400" b="0" i="0" u="none" strike="noStrike" cap="none"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Roboto"/>
              <a:buAutoNum type="arabicPeriod"/>
              <a:defRPr sz="1400" b="0" i="0" u="none" strike="noStrike" cap="none"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Roboto"/>
              <a:buAutoNum type="alphaLcPeriod"/>
              <a:defRPr sz="1400" b="0" i="0" u="none" strike="noStrike" cap="none"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Roboto"/>
              <a:buAutoNum type="romanLcPeriod"/>
              <a:defRPr sz="1400" b="0" i="0" u="none" strike="noStrike" cap="none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cxnSp>
        <p:nvCxnSpPr>
          <p:cNvPr id="33" name="Google Shape;33;p5"/>
          <p:cNvCxnSpPr/>
          <p:nvPr/>
        </p:nvCxnSpPr>
        <p:spPr>
          <a:xfrm>
            <a:off x="2743200" y="1088334"/>
            <a:ext cx="0" cy="2967000"/>
          </a:xfrm>
          <a:prstGeom prst="straightConnector1">
            <a:avLst/>
          </a:prstGeom>
          <a:noFill/>
          <a:ln w="127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Borderless (South America)">
  <p:cSld name="South America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7" name="Google Shape;227;p32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29" name="Google Shape;229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Borderless (Africa)">
  <p:cSld name="Africa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3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34" name="Google Shape;234;p33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36" name="Google Shape;236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Borderless (Europe)">
  <p:cSld name="Europe_2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1" name="Google Shape;241;p34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43" name="Google Shape;243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Borderless (EMEA)">
  <p:cSld name="Europe_1_2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5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8" name="Google Shape;248;p35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50" name="Google Shape;250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5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(Japan)">
  <p:cSld name="Europe_1_1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6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5" name="Google Shape;255;p36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59" name="Google Shape;259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152809">
            <a:off x="5460339" y="800540"/>
            <a:ext cx="3516174" cy="351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hart Slide 1">
  <p:cSld name="Chart Slide 1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7"/>
          <p:cNvSpPr/>
          <p:nvPr/>
        </p:nvSpPr>
        <p:spPr>
          <a:xfrm>
            <a:off x="5600700" y="-1"/>
            <a:ext cx="35433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37"/>
          <p:cNvSpPr txBox="1">
            <a:spLocks noGrp="1"/>
          </p:cNvSpPr>
          <p:nvPr>
            <p:ph type="subTitle" idx="1"/>
          </p:nvPr>
        </p:nvSpPr>
        <p:spPr>
          <a:xfrm>
            <a:off x="5889375" y="2699000"/>
            <a:ext cx="28923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200" i="0" u="none" strike="noStrike" cap="none">
                <a:solidFill>
                  <a:srgbClr val="FFFFFF"/>
                </a:solidFill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63" name="Google Shape;263;p37"/>
          <p:cNvSpPr txBox="1">
            <a:spLocks noGrp="1"/>
          </p:cNvSpPr>
          <p:nvPr>
            <p:ph type="title"/>
          </p:nvPr>
        </p:nvSpPr>
        <p:spPr>
          <a:xfrm>
            <a:off x="5907025" y="768100"/>
            <a:ext cx="28746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  <a:defRPr sz="24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hart Slide 2">
  <p:cSld name="Chart Slide 2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8"/>
          <p:cNvSpPr/>
          <p:nvPr/>
        </p:nvSpPr>
        <p:spPr>
          <a:xfrm>
            <a:off x="0" y="-1"/>
            <a:ext cx="35433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38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200" i="0" u="none" strike="noStrike" cap="none">
                <a:solidFill>
                  <a:srgbClr val="FFFFFF"/>
                </a:solidFill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0" name="Google Shape;270;p38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  <a:defRPr sz="24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hart Slide 3">
  <p:cSld name="Chart Slide 3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9"/>
          <p:cNvSpPr txBox="1">
            <a:spLocks noGrp="1"/>
          </p:cNvSpPr>
          <p:nvPr>
            <p:ph type="subTitle" idx="1"/>
          </p:nvPr>
        </p:nvSpPr>
        <p:spPr>
          <a:xfrm>
            <a:off x="5907025" y="2699000"/>
            <a:ext cx="28746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5907025" y="768100"/>
            <a:ext cx="28746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hart Slide 4">
  <p:cSld name="Chart Slide 4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0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2" name="Google Shape;282;p40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hart Slide 5">
  <p:cSld name="Chart Slide 6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1"/>
          <p:cNvSpPr txBox="1">
            <a:spLocks noGrp="1"/>
          </p:cNvSpPr>
          <p:nvPr>
            <p:ph type="title"/>
          </p:nvPr>
        </p:nvSpPr>
        <p:spPr>
          <a:xfrm>
            <a:off x="225825" y="137160"/>
            <a:ext cx="76896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 (Blue Line)">
  <p:cSld name="Plain Slide 1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228600" y="137160"/>
            <a:ext cx="75303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9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228600" y="1005840"/>
            <a:ext cx="76248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Roboto"/>
              <a:buChar char="•"/>
              <a:defRPr sz="18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Roboto"/>
              <a:buChar char="•"/>
              <a:defRPr sz="1500" b="0" i="0" u="none" strike="noStrike" cap="none"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sz="1200" b="0" i="0" u="none" strike="noStrike" cap="none"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sz="1200" b="0" i="0" u="none" strike="noStrike" cap="none"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/>
          <p:nvPr/>
        </p:nvSpPr>
        <p:spPr>
          <a:xfrm flipH="1">
            <a:off x="109" y="-1"/>
            <a:ext cx="771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">
          <p15:clr>
            <a:srgbClr val="F9AD4C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White Box (List)">
  <p:cSld name="1_Blue Bar Text_1_1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3" name="Google Shape;293;p42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94" name="Google Shape;294;p42"/>
          <p:cNvSpPr txBox="1">
            <a:spLocks noGrp="1"/>
          </p:cNvSpPr>
          <p:nvPr>
            <p:ph type="subTitle" idx="2"/>
          </p:nvPr>
        </p:nvSpPr>
        <p:spPr>
          <a:xfrm>
            <a:off x="4114800" y="740664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95" name="Google Shape;295;p42"/>
          <p:cNvSpPr txBox="1">
            <a:spLocks noGrp="1"/>
          </p:cNvSpPr>
          <p:nvPr>
            <p:ph type="subTitle" idx="3"/>
          </p:nvPr>
        </p:nvSpPr>
        <p:spPr>
          <a:xfrm>
            <a:off x="4114800" y="1149715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96" name="Google Shape;296;p42"/>
          <p:cNvSpPr txBox="1">
            <a:spLocks noGrp="1"/>
          </p:cNvSpPr>
          <p:nvPr>
            <p:ph type="subTitle" idx="4"/>
          </p:nvPr>
        </p:nvSpPr>
        <p:spPr>
          <a:xfrm>
            <a:off x="4114800" y="1976348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97" name="Google Shape;297;p42"/>
          <p:cNvSpPr txBox="1">
            <a:spLocks noGrp="1"/>
          </p:cNvSpPr>
          <p:nvPr>
            <p:ph type="subTitle" idx="5"/>
          </p:nvPr>
        </p:nvSpPr>
        <p:spPr>
          <a:xfrm>
            <a:off x="4114800" y="2385398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98" name="Google Shape;298;p42"/>
          <p:cNvSpPr txBox="1">
            <a:spLocks noGrp="1"/>
          </p:cNvSpPr>
          <p:nvPr>
            <p:ph type="subTitle" idx="6"/>
          </p:nvPr>
        </p:nvSpPr>
        <p:spPr>
          <a:xfrm>
            <a:off x="4114800" y="3288063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99" name="Google Shape;299;p42"/>
          <p:cNvSpPr txBox="1">
            <a:spLocks noGrp="1"/>
          </p:cNvSpPr>
          <p:nvPr>
            <p:ph type="subTitle" idx="7"/>
          </p:nvPr>
        </p:nvSpPr>
        <p:spPr>
          <a:xfrm>
            <a:off x="4114800" y="3697113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ue Gray Box (List)">
  <p:cSld name="1_Grey Bar text_1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3"/>
          <p:cNvSpPr/>
          <p:nvPr/>
        </p:nvSpPr>
        <p:spPr>
          <a:xfrm>
            <a:off x="0" y="-1"/>
            <a:ext cx="3543300" cy="5143500"/>
          </a:xfrm>
          <a:prstGeom prst="rect">
            <a:avLst/>
          </a:prstGeom>
          <a:solidFill>
            <a:srgbClr val="53718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43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06" name="Google Shape;306;p43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  <a:defRPr sz="24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9" name="Google Shape;309;p43"/>
          <p:cNvSpPr txBox="1">
            <a:spLocks noGrp="1"/>
          </p:cNvSpPr>
          <p:nvPr>
            <p:ph type="subTitle" idx="2"/>
          </p:nvPr>
        </p:nvSpPr>
        <p:spPr>
          <a:xfrm>
            <a:off x="4114800" y="740664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0" name="Google Shape;310;p43"/>
          <p:cNvSpPr txBox="1">
            <a:spLocks noGrp="1"/>
          </p:cNvSpPr>
          <p:nvPr>
            <p:ph type="subTitle" idx="3"/>
          </p:nvPr>
        </p:nvSpPr>
        <p:spPr>
          <a:xfrm>
            <a:off x="4114800" y="1149715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1" name="Google Shape;311;p43"/>
          <p:cNvSpPr txBox="1">
            <a:spLocks noGrp="1"/>
          </p:cNvSpPr>
          <p:nvPr>
            <p:ph type="subTitle" idx="4"/>
          </p:nvPr>
        </p:nvSpPr>
        <p:spPr>
          <a:xfrm>
            <a:off x="4114800" y="1976348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2" name="Google Shape;312;p43"/>
          <p:cNvSpPr txBox="1">
            <a:spLocks noGrp="1"/>
          </p:cNvSpPr>
          <p:nvPr>
            <p:ph type="subTitle" idx="5"/>
          </p:nvPr>
        </p:nvSpPr>
        <p:spPr>
          <a:xfrm>
            <a:off x="4114800" y="2385399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3" name="Google Shape;313;p43"/>
          <p:cNvSpPr txBox="1">
            <a:spLocks noGrp="1"/>
          </p:cNvSpPr>
          <p:nvPr>
            <p:ph type="subTitle" idx="6"/>
          </p:nvPr>
        </p:nvSpPr>
        <p:spPr>
          <a:xfrm>
            <a:off x="4114800" y="3288063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4" name="Google Shape;314;p43"/>
          <p:cNvSpPr txBox="1">
            <a:spLocks noGrp="1"/>
          </p:cNvSpPr>
          <p:nvPr>
            <p:ph type="subTitle" idx="7"/>
          </p:nvPr>
        </p:nvSpPr>
        <p:spPr>
          <a:xfrm>
            <a:off x="4114800" y="3697114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ue Box (List)">
  <p:cSld name="1_Blue Bar Text_1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4"/>
          <p:cNvSpPr/>
          <p:nvPr/>
        </p:nvSpPr>
        <p:spPr>
          <a:xfrm>
            <a:off x="0" y="-1"/>
            <a:ext cx="35433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44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200" i="0" u="none" strike="noStrike" cap="none">
                <a:solidFill>
                  <a:srgbClr val="FFFFFF"/>
                </a:solidFill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9" name="Google Shape;319;p44"/>
          <p:cNvSpPr txBox="1">
            <a:spLocks noGrp="1"/>
          </p:cNvSpPr>
          <p:nvPr>
            <p:ph type="subTitle" idx="2"/>
          </p:nvPr>
        </p:nvSpPr>
        <p:spPr>
          <a:xfrm>
            <a:off x="4114800" y="740664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20" name="Google Shape;320;p44"/>
          <p:cNvSpPr txBox="1">
            <a:spLocks noGrp="1"/>
          </p:cNvSpPr>
          <p:nvPr>
            <p:ph type="subTitle" idx="3"/>
          </p:nvPr>
        </p:nvSpPr>
        <p:spPr>
          <a:xfrm>
            <a:off x="4114800" y="1149715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21" name="Google Shape;321;p44"/>
          <p:cNvSpPr txBox="1">
            <a:spLocks noGrp="1"/>
          </p:cNvSpPr>
          <p:nvPr>
            <p:ph type="subTitle" idx="4"/>
          </p:nvPr>
        </p:nvSpPr>
        <p:spPr>
          <a:xfrm>
            <a:off x="4114800" y="1976348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22" name="Google Shape;322;p44"/>
          <p:cNvSpPr txBox="1">
            <a:spLocks noGrp="1"/>
          </p:cNvSpPr>
          <p:nvPr>
            <p:ph type="subTitle" idx="5"/>
          </p:nvPr>
        </p:nvSpPr>
        <p:spPr>
          <a:xfrm>
            <a:off x="4114800" y="2385399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23" name="Google Shape;323;p44"/>
          <p:cNvSpPr txBox="1">
            <a:spLocks noGrp="1"/>
          </p:cNvSpPr>
          <p:nvPr>
            <p:ph type="subTitle" idx="6"/>
          </p:nvPr>
        </p:nvSpPr>
        <p:spPr>
          <a:xfrm>
            <a:off x="4114800" y="3288063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24" name="Google Shape;324;p44"/>
          <p:cNvSpPr txBox="1">
            <a:spLocks noGrp="1"/>
          </p:cNvSpPr>
          <p:nvPr>
            <p:ph type="subTitle" idx="7"/>
          </p:nvPr>
        </p:nvSpPr>
        <p:spPr>
          <a:xfrm>
            <a:off x="4114800" y="3697114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25" name="Google Shape;325;p44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  <a:defRPr sz="24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ck Box (List)">
  <p:cSld name="1_Black Bar text_1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5"/>
          <p:cNvSpPr/>
          <p:nvPr userDrawn="1"/>
        </p:nvSpPr>
        <p:spPr>
          <a:xfrm>
            <a:off x="0" y="-1"/>
            <a:ext cx="3543300" cy="51435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45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32" name="Google Shape;332;p45"/>
          <p:cNvSpPr txBox="1">
            <a:spLocks noGrp="1"/>
          </p:cNvSpPr>
          <p:nvPr>
            <p:ph type="subTitle" idx="2"/>
          </p:nvPr>
        </p:nvSpPr>
        <p:spPr>
          <a:xfrm>
            <a:off x="4114800" y="740664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33" name="Google Shape;333;p45"/>
          <p:cNvSpPr txBox="1">
            <a:spLocks noGrp="1"/>
          </p:cNvSpPr>
          <p:nvPr>
            <p:ph type="subTitle" idx="3"/>
          </p:nvPr>
        </p:nvSpPr>
        <p:spPr>
          <a:xfrm>
            <a:off x="4114800" y="1149715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34" name="Google Shape;334;p45"/>
          <p:cNvSpPr txBox="1">
            <a:spLocks noGrp="1"/>
          </p:cNvSpPr>
          <p:nvPr>
            <p:ph type="subTitle" idx="4"/>
          </p:nvPr>
        </p:nvSpPr>
        <p:spPr>
          <a:xfrm>
            <a:off x="4114800" y="1976348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35" name="Google Shape;335;p45"/>
          <p:cNvSpPr txBox="1">
            <a:spLocks noGrp="1"/>
          </p:cNvSpPr>
          <p:nvPr>
            <p:ph type="subTitle" idx="5"/>
          </p:nvPr>
        </p:nvSpPr>
        <p:spPr>
          <a:xfrm>
            <a:off x="4114800" y="2385398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36" name="Google Shape;336;p45"/>
          <p:cNvSpPr txBox="1">
            <a:spLocks noGrp="1"/>
          </p:cNvSpPr>
          <p:nvPr>
            <p:ph type="subTitle" idx="6"/>
          </p:nvPr>
        </p:nvSpPr>
        <p:spPr>
          <a:xfrm>
            <a:off x="4114800" y="3288063"/>
            <a:ext cx="4572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37" name="Google Shape;337;p45"/>
          <p:cNvSpPr txBox="1">
            <a:spLocks noGrp="1"/>
          </p:cNvSpPr>
          <p:nvPr>
            <p:ph type="subTitle" idx="7"/>
          </p:nvPr>
        </p:nvSpPr>
        <p:spPr>
          <a:xfrm>
            <a:off x="4114800" y="3697113"/>
            <a:ext cx="4572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38" name="Google Shape;338;p45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Roboto"/>
              <a:buNone/>
              <a:defRPr sz="24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eam Members">
  <p:cSld name="Team Members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6"/>
          <p:cNvSpPr txBox="1">
            <a:spLocks noGrp="1"/>
          </p:cNvSpPr>
          <p:nvPr>
            <p:ph type="title"/>
          </p:nvPr>
        </p:nvSpPr>
        <p:spPr>
          <a:xfrm>
            <a:off x="225825" y="137160"/>
            <a:ext cx="76896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4" name="Google Shape;344;p46"/>
          <p:cNvSpPr txBox="1">
            <a:spLocks noGrp="1"/>
          </p:cNvSpPr>
          <p:nvPr>
            <p:ph type="subTitle" idx="1"/>
          </p:nvPr>
        </p:nvSpPr>
        <p:spPr>
          <a:xfrm>
            <a:off x="813425" y="914400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800"/>
              <a:buFont typeface="Roboto"/>
              <a:buNone/>
              <a:defRPr sz="1500" b="1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45" name="Google Shape;345;p46"/>
          <p:cNvSpPr txBox="1">
            <a:spLocks noGrp="1"/>
          </p:cNvSpPr>
          <p:nvPr>
            <p:ph type="subTitle" idx="2"/>
          </p:nvPr>
        </p:nvSpPr>
        <p:spPr>
          <a:xfrm>
            <a:off x="813425" y="1287103"/>
            <a:ext cx="30702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46" name="Google Shape;346;p46"/>
          <p:cNvSpPr txBox="1">
            <a:spLocks noGrp="1"/>
          </p:cNvSpPr>
          <p:nvPr>
            <p:ph type="subTitle" idx="3"/>
          </p:nvPr>
        </p:nvSpPr>
        <p:spPr>
          <a:xfrm>
            <a:off x="813425" y="1812650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800"/>
              <a:buFont typeface="Roboto"/>
              <a:buNone/>
              <a:defRPr sz="1500" b="1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47" name="Google Shape;347;p46"/>
          <p:cNvSpPr txBox="1">
            <a:spLocks noGrp="1"/>
          </p:cNvSpPr>
          <p:nvPr>
            <p:ph type="subTitle" idx="4"/>
          </p:nvPr>
        </p:nvSpPr>
        <p:spPr>
          <a:xfrm>
            <a:off x="813425" y="2185347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48" name="Google Shape;348;p46"/>
          <p:cNvSpPr txBox="1">
            <a:spLocks noGrp="1"/>
          </p:cNvSpPr>
          <p:nvPr>
            <p:ph type="subTitle" idx="5"/>
          </p:nvPr>
        </p:nvSpPr>
        <p:spPr>
          <a:xfrm>
            <a:off x="813425" y="2720394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800"/>
              <a:buFont typeface="Roboto"/>
              <a:buNone/>
              <a:defRPr sz="1500" b="1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49" name="Google Shape;349;p46"/>
          <p:cNvSpPr txBox="1">
            <a:spLocks noGrp="1"/>
          </p:cNvSpPr>
          <p:nvPr>
            <p:ph type="subTitle" idx="6"/>
          </p:nvPr>
        </p:nvSpPr>
        <p:spPr>
          <a:xfrm>
            <a:off x="813425" y="3093091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50" name="Google Shape;350;p46"/>
          <p:cNvSpPr txBox="1">
            <a:spLocks noGrp="1"/>
          </p:cNvSpPr>
          <p:nvPr>
            <p:ph type="subTitle" idx="7"/>
          </p:nvPr>
        </p:nvSpPr>
        <p:spPr>
          <a:xfrm>
            <a:off x="813425" y="3618632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800"/>
              <a:buFont typeface="Roboto"/>
              <a:buNone/>
              <a:defRPr sz="1500" b="1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51" name="Google Shape;351;p46"/>
          <p:cNvSpPr txBox="1">
            <a:spLocks noGrp="1"/>
          </p:cNvSpPr>
          <p:nvPr>
            <p:ph type="subTitle" idx="8"/>
          </p:nvPr>
        </p:nvSpPr>
        <p:spPr>
          <a:xfrm>
            <a:off x="813425" y="3991329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53" name="Google Shape;353;p46"/>
          <p:cNvSpPr/>
          <p:nvPr/>
        </p:nvSpPr>
        <p:spPr>
          <a:xfrm>
            <a:off x="240025" y="1020330"/>
            <a:ext cx="457200" cy="457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46"/>
          <p:cNvSpPr/>
          <p:nvPr/>
        </p:nvSpPr>
        <p:spPr>
          <a:xfrm>
            <a:off x="240025" y="1965230"/>
            <a:ext cx="457200" cy="457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46"/>
          <p:cNvSpPr/>
          <p:nvPr/>
        </p:nvSpPr>
        <p:spPr>
          <a:xfrm>
            <a:off x="240025" y="2872980"/>
            <a:ext cx="457200" cy="457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46"/>
          <p:cNvSpPr/>
          <p:nvPr/>
        </p:nvSpPr>
        <p:spPr>
          <a:xfrm>
            <a:off x="240025" y="3771230"/>
            <a:ext cx="457200" cy="457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46"/>
          <p:cNvSpPr txBox="1">
            <a:spLocks noGrp="1"/>
          </p:cNvSpPr>
          <p:nvPr>
            <p:ph type="subTitle" idx="9"/>
          </p:nvPr>
        </p:nvSpPr>
        <p:spPr>
          <a:xfrm>
            <a:off x="5145400" y="914400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800"/>
              <a:buFont typeface="Roboto"/>
              <a:buNone/>
              <a:defRPr sz="1500" b="1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58" name="Google Shape;358;p46"/>
          <p:cNvSpPr txBox="1">
            <a:spLocks noGrp="1"/>
          </p:cNvSpPr>
          <p:nvPr>
            <p:ph type="subTitle" idx="13"/>
          </p:nvPr>
        </p:nvSpPr>
        <p:spPr>
          <a:xfrm>
            <a:off x="5145400" y="1287103"/>
            <a:ext cx="30702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59" name="Google Shape;359;p46"/>
          <p:cNvSpPr txBox="1">
            <a:spLocks noGrp="1"/>
          </p:cNvSpPr>
          <p:nvPr>
            <p:ph type="subTitle" idx="14"/>
          </p:nvPr>
        </p:nvSpPr>
        <p:spPr>
          <a:xfrm>
            <a:off x="5145400" y="1812650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800"/>
              <a:buFont typeface="Roboto"/>
              <a:buNone/>
              <a:defRPr sz="1500" b="1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60" name="Google Shape;360;p46"/>
          <p:cNvSpPr txBox="1">
            <a:spLocks noGrp="1"/>
          </p:cNvSpPr>
          <p:nvPr>
            <p:ph type="subTitle" idx="15"/>
          </p:nvPr>
        </p:nvSpPr>
        <p:spPr>
          <a:xfrm>
            <a:off x="5145400" y="2185347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61" name="Google Shape;361;p46"/>
          <p:cNvSpPr txBox="1">
            <a:spLocks noGrp="1"/>
          </p:cNvSpPr>
          <p:nvPr>
            <p:ph type="subTitle" idx="16"/>
          </p:nvPr>
        </p:nvSpPr>
        <p:spPr>
          <a:xfrm>
            <a:off x="5145400" y="2720394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800"/>
              <a:buFont typeface="Roboto"/>
              <a:buNone/>
              <a:defRPr sz="1500" b="1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62" name="Google Shape;362;p46"/>
          <p:cNvSpPr txBox="1">
            <a:spLocks noGrp="1"/>
          </p:cNvSpPr>
          <p:nvPr>
            <p:ph type="subTitle" idx="17"/>
          </p:nvPr>
        </p:nvSpPr>
        <p:spPr>
          <a:xfrm>
            <a:off x="5145400" y="3093091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63" name="Google Shape;363;p46"/>
          <p:cNvSpPr txBox="1">
            <a:spLocks noGrp="1"/>
          </p:cNvSpPr>
          <p:nvPr>
            <p:ph type="subTitle" idx="18"/>
          </p:nvPr>
        </p:nvSpPr>
        <p:spPr>
          <a:xfrm>
            <a:off x="5145400" y="3618632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800"/>
              <a:buFont typeface="Roboto"/>
              <a:buNone/>
              <a:defRPr sz="1500" b="1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64" name="Google Shape;364;p46"/>
          <p:cNvSpPr txBox="1">
            <a:spLocks noGrp="1"/>
          </p:cNvSpPr>
          <p:nvPr>
            <p:ph type="subTitle" idx="19"/>
          </p:nvPr>
        </p:nvSpPr>
        <p:spPr>
          <a:xfrm>
            <a:off x="5145400" y="3991329"/>
            <a:ext cx="3070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65" name="Google Shape;365;p46"/>
          <p:cNvSpPr/>
          <p:nvPr/>
        </p:nvSpPr>
        <p:spPr>
          <a:xfrm>
            <a:off x="4572000" y="1020330"/>
            <a:ext cx="457200" cy="457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46"/>
          <p:cNvSpPr/>
          <p:nvPr/>
        </p:nvSpPr>
        <p:spPr>
          <a:xfrm>
            <a:off x="4572000" y="1965230"/>
            <a:ext cx="457200" cy="457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46"/>
          <p:cNvSpPr/>
          <p:nvPr/>
        </p:nvSpPr>
        <p:spPr>
          <a:xfrm>
            <a:off x="4572000" y="2872980"/>
            <a:ext cx="457200" cy="457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46"/>
          <p:cNvSpPr/>
          <p:nvPr/>
        </p:nvSpPr>
        <p:spPr>
          <a:xfrm>
            <a:off x="4572000" y="3771230"/>
            <a:ext cx="457200" cy="457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">
  <p:cSld name="Quote 1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2" name="Google Shape;372;p47"/>
          <p:cNvCxnSpPr/>
          <p:nvPr/>
        </p:nvCxnSpPr>
        <p:spPr>
          <a:xfrm>
            <a:off x="3453715" y="847989"/>
            <a:ext cx="0" cy="3443400"/>
          </a:xfrm>
          <a:prstGeom prst="straightConnector1">
            <a:avLst/>
          </a:prstGeom>
          <a:noFill/>
          <a:ln w="12700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73" name="Google Shape;373;p47"/>
          <p:cNvSpPr txBox="1">
            <a:spLocks noGrp="1"/>
          </p:cNvSpPr>
          <p:nvPr>
            <p:ph type="subTitle" idx="1"/>
          </p:nvPr>
        </p:nvSpPr>
        <p:spPr>
          <a:xfrm>
            <a:off x="3743813" y="1369181"/>
            <a:ext cx="4742700" cy="13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3232D"/>
              </a:buClr>
              <a:buSzPts val="3000"/>
              <a:buNone/>
              <a:defRPr sz="3000" b="0" i="0" u="none" strike="noStrike" cap="none">
                <a:solidFill>
                  <a:srgbClr val="23232D"/>
                </a:solidFill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74" name="Google Shape;374;p47"/>
          <p:cNvSpPr txBox="1">
            <a:spLocks noGrp="1"/>
          </p:cNvSpPr>
          <p:nvPr>
            <p:ph type="subTitle" idx="2"/>
          </p:nvPr>
        </p:nvSpPr>
        <p:spPr>
          <a:xfrm>
            <a:off x="3743813" y="2961319"/>
            <a:ext cx="4742700" cy="15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Quote (White)">
  <p:cSld name="Quote 1_1"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8"/>
          <p:cNvSpPr/>
          <p:nvPr/>
        </p:nvSpPr>
        <p:spPr>
          <a:xfrm>
            <a:off x="-4" y="0"/>
            <a:ext cx="9165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48"/>
          <p:cNvSpPr txBox="1">
            <a:spLocks noGrp="1"/>
          </p:cNvSpPr>
          <p:nvPr>
            <p:ph type="subTitle" idx="1"/>
          </p:nvPr>
        </p:nvSpPr>
        <p:spPr>
          <a:xfrm>
            <a:off x="803857" y="1249400"/>
            <a:ext cx="7536300" cy="13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3232D"/>
              </a:buClr>
              <a:buSzPts val="3600"/>
              <a:buFont typeface="Roboto Light"/>
              <a:buNone/>
              <a:defRPr sz="3600" b="0" i="0" u="none" strike="noStrike" cap="none">
                <a:solidFill>
                  <a:srgbClr val="23232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1" name="Google Shape;381;p48"/>
          <p:cNvSpPr txBox="1">
            <a:spLocks noGrp="1"/>
          </p:cNvSpPr>
          <p:nvPr>
            <p:ph type="subTitle" idx="2"/>
          </p:nvPr>
        </p:nvSpPr>
        <p:spPr>
          <a:xfrm>
            <a:off x="803850" y="3388521"/>
            <a:ext cx="75363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Quote (Gray Blue)">
  <p:cSld name="Quote 1_1_1"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53718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49"/>
          <p:cNvSpPr txBox="1">
            <a:spLocks noGrp="1"/>
          </p:cNvSpPr>
          <p:nvPr>
            <p:ph type="subTitle" idx="1"/>
          </p:nvPr>
        </p:nvSpPr>
        <p:spPr>
          <a:xfrm>
            <a:off x="803857" y="1249400"/>
            <a:ext cx="7536300" cy="13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Light"/>
              <a:buNone/>
              <a:defRPr sz="36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8" name="Google Shape;388;p49"/>
          <p:cNvSpPr txBox="1">
            <a:spLocks noGrp="1"/>
          </p:cNvSpPr>
          <p:nvPr>
            <p:ph type="subTitle" idx="2"/>
          </p:nvPr>
        </p:nvSpPr>
        <p:spPr>
          <a:xfrm>
            <a:off x="803850" y="3388521"/>
            <a:ext cx="75363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Quote (Blue)">
  <p:cSld name="Quote 1_1_1_1"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D8FE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50"/>
          <p:cNvSpPr txBox="1">
            <a:spLocks noGrp="1"/>
          </p:cNvSpPr>
          <p:nvPr>
            <p:ph type="subTitle" idx="1"/>
          </p:nvPr>
        </p:nvSpPr>
        <p:spPr>
          <a:xfrm>
            <a:off x="803857" y="1249400"/>
            <a:ext cx="7536300" cy="13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Light"/>
              <a:buNone/>
              <a:defRPr sz="36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95" name="Google Shape;395;p50"/>
          <p:cNvSpPr txBox="1">
            <a:spLocks noGrp="1"/>
          </p:cNvSpPr>
          <p:nvPr>
            <p:ph type="subTitle" idx="2"/>
          </p:nvPr>
        </p:nvSpPr>
        <p:spPr>
          <a:xfrm>
            <a:off x="803850" y="3388521"/>
            <a:ext cx="75363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Quote (Black)">
  <p:cSld name="Quote 1_1_1_1_1"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1"/>
          <p:cNvSpPr txBox="1">
            <a:spLocks noGrp="1"/>
          </p:cNvSpPr>
          <p:nvPr>
            <p:ph type="subTitle" idx="1"/>
          </p:nvPr>
        </p:nvSpPr>
        <p:spPr>
          <a:xfrm>
            <a:off x="803857" y="1249400"/>
            <a:ext cx="7536300" cy="13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Light"/>
              <a:buNone/>
              <a:defRPr sz="36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01" name="Google Shape;401;p51"/>
          <p:cNvSpPr txBox="1">
            <a:spLocks noGrp="1"/>
          </p:cNvSpPr>
          <p:nvPr>
            <p:ph type="subTitle" idx="2"/>
          </p:nvPr>
        </p:nvSpPr>
        <p:spPr>
          <a:xfrm>
            <a:off x="803850" y="3388521"/>
            <a:ext cx="75363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 - 2 Column (Blue Line) ">
  <p:cSld name="Plain Slide 1_1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228600" y="137160"/>
            <a:ext cx="75303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9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228600" y="1005850"/>
            <a:ext cx="38208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Roboto"/>
              <a:buChar char="•"/>
              <a:defRPr sz="18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Roboto"/>
              <a:buChar char="•"/>
              <a:defRPr sz="1500" b="0" i="0" u="none" strike="noStrike" cap="none"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sz="1200" b="0" i="0" u="none" strike="noStrike" cap="none"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sz="1200" b="0" i="0" u="none" strike="noStrike" cap="none"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/>
          <p:nvPr/>
        </p:nvSpPr>
        <p:spPr>
          <a:xfrm flipH="1">
            <a:off x="109" y="-1"/>
            <a:ext cx="771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2"/>
          </p:nvPr>
        </p:nvSpPr>
        <p:spPr>
          <a:xfrm>
            <a:off x="4258225" y="1005850"/>
            <a:ext cx="38208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Roboto"/>
              <a:buChar char="•"/>
              <a:defRPr sz="18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Roboto"/>
              <a:buChar char="•"/>
              <a:defRPr sz="1500" b="0" i="0" u="none" strike="noStrike" cap="none"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sz="1200" b="0" i="0" u="none" strike="noStrike" cap="none"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sz="1200" b="0" i="0" u="none" strike="noStrike" cap="none"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">
          <p15:clr>
            <a:srgbClr val="F9AD4C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mage 1">
  <p:cSld name="Image 1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2"/>
          <p:cNvSpPr/>
          <p:nvPr/>
        </p:nvSpPr>
        <p:spPr>
          <a:xfrm flipH="1">
            <a:off x="109" y="-1"/>
            <a:ext cx="771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52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8" name="Google Shape;408;p52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09" name="Google Shape;409;p52"/>
          <p:cNvSpPr/>
          <p:nvPr/>
        </p:nvSpPr>
        <p:spPr>
          <a:xfrm>
            <a:off x="4579200" y="822638"/>
            <a:ext cx="3593100" cy="3602400"/>
          </a:xfrm>
          <a:prstGeom prst="rect">
            <a:avLst/>
          </a:prstGeom>
          <a:solidFill>
            <a:srgbClr val="E3E7F0"/>
          </a:solidFill>
          <a:ln w="9525" cap="flat" cmpd="sng">
            <a:solidFill>
              <a:srgbClr val="F2F0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mage 2">
  <p:cSld name="Image 2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3"/>
          <p:cNvSpPr txBox="1">
            <a:spLocks noGrp="1"/>
          </p:cNvSpPr>
          <p:nvPr>
            <p:ph type="title"/>
          </p:nvPr>
        </p:nvSpPr>
        <p:spPr>
          <a:xfrm>
            <a:off x="5909950" y="768100"/>
            <a:ext cx="28719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5" name="Google Shape;415;p53"/>
          <p:cNvSpPr txBox="1">
            <a:spLocks noGrp="1"/>
          </p:cNvSpPr>
          <p:nvPr>
            <p:ph type="subTitle" idx="1"/>
          </p:nvPr>
        </p:nvSpPr>
        <p:spPr>
          <a:xfrm>
            <a:off x="5909950" y="2699000"/>
            <a:ext cx="2871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16" name="Google Shape;416;p53"/>
          <p:cNvSpPr/>
          <p:nvPr/>
        </p:nvSpPr>
        <p:spPr>
          <a:xfrm>
            <a:off x="0" y="0"/>
            <a:ext cx="5496600" cy="5143500"/>
          </a:xfrm>
          <a:prstGeom prst="rect">
            <a:avLst/>
          </a:prstGeom>
          <a:solidFill>
            <a:srgbClr val="E3E7F0"/>
          </a:solidFill>
          <a:ln w="9525" cap="flat" cmpd="sng">
            <a:solidFill>
              <a:srgbClr val="F2F0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mage 3">
  <p:cSld name="Image 3"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54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2" name="Google Shape;422;p54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23" name="Google Shape;423;p54"/>
          <p:cNvSpPr/>
          <p:nvPr/>
        </p:nvSpPr>
        <p:spPr>
          <a:xfrm>
            <a:off x="3668531" y="0"/>
            <a:ext cx="5496600" cy="5143500"/>
          </a:xfrm>
          <a:prstGeom prst="rect">
            <a:avLst/>
          </a:prstGeom>
          <a:solidFill>
            <a:srgbClr val="E3E7F0"/>
          </a:solidFill>
          <a:ln w="9525" cap="flat" cmpd="sng">
            <a:solidFill>
              <a:srgbClr val="F2F0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ue Box (Blank)">
  <p:cSld name="Blue Bar-Left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6"/>
          <p:cNvSpPr/>
          <p:nvPr/>
        </p:nvSpPr>
        <p:spPr>
          <a:xfrm flipH="1">
            <a:off x="-129" y="-1"/>
            <a:ext cx="37557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ue Gray Box (Blank)">
  <p:cSld name="Grey Bar-Left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57"/>
          <p:cNvSpPr/>
          <p:nvPr/>
        </p:nvSpPr>
        <p:spPr>
          <a:xfrm flipH="1">
            <a:off x="-129" y="-1"/>
            <a:ext cx="3755700" cy="5143500"/>
          </a:xfrm>
          <a:prstGeom prst="rect">
            <a:avLst/>
          </a:prstGeom>
          <a:solidFill>
            <a:srgbClr val="53718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White Box (Blank)">
  <p:cSld name="Black Bar-Left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58"/>
          <p:cNvSpPr/>
          <p:nvPr/>
        </p:nvSpPr>
        <p:spPr>
          <a:xfrm flipH="1">
            <a:off x="-129" y="-1"/>
            <a:ext cx="3755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White Box (Blank)">
  <p:cSld name="White Bar-Left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9"/>
          <p:cNvSpPr/>
          <p:nvPr/>
        </p:nvSpPr>
        <p:spPr>
          <a:xfrm flipH="1">
            <a:off x="3755700" y="0"/>
            <a:ext cx="53883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White Line (Blank)">
  <p:cSld name="White Line-Left"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9" name="Google Shape;449;p60"/>
          <p:cNvCxnSpPr/>
          <p:nvPr/>
        </p:nvCxnSpPr>
        <p:spPr>
          <a:xfrm>
            <a:off x="3755571" y="0"/>
            <a:ext cx="0" cy="5143500"/>
          </a:xfrm>
          <a:prstGeom prst="straightConnector1">
            <a:avLst/>
          </a:prstGeom>
          <a:noFill/>
          <a:ln w="12700" cap="flat" cmpd="sng">
            <a:solidFill>
              <a:srgbClr val="7F8FA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0" name="Google Shape;450;p60"/>
          <p:cNvSpPr txBox="1">
            <a:spLocks noGrp="1"/>
          </p:cNvSpPr>
          <p:nvPr>
            <p:ph type="title"/>
          </p:nvPr>
        </p:nvSpPr>
        <p:spPr>
          <a:xfrm>
            <a:off x="320040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1" name="Google Shape;451;p60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(Option 2)" type="title">
  <p:cSld name="TITLE"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6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57" name="Google Shape;457;p6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2800"/>
              <a:buNone/>
              <a:defRPr sz="2800" b="0">
                <a:solidFill>
                  <a:srgbClr val="2D8FE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58" name="Google Shape;458;p61"/>
          <p:cNvSpPr/>
          <p:nvPr/>
        </p:nvSpPr>
        <p:spPr>
          <a:xfrm>
            <a:off x="6550" y="4861750"/>
            <a:ext cx="2889600" cy="2817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 - 3 Column (Blue Line)">
  <p:cSld name="Plain Slide 1_1_1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>
            <a:spLocks noGrp="1"/>
          </p:cNvSpPr>
          <p:nvPr>
            <p:ph type="title"/>
          </p:nvPr>
        </p:nvSpPr>
        <p:spPr>
          <a:xfrm>
            <a:off x="228600" y="137160"/>
            <a:ext cx="75303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9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1"/>
          </p:nvPr>
        </p:nvSpPr>
        <p:spPr>
          <a:xfrm>
            <a:off x="228600" y="1005850"/>
            <a:ext cx="285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Roboto"/>
              <a:buChar char="•"/>
              <a:defRPr sz="18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Roboto"/>
              <a:buChar char="•"/>
              <a:defRPr sz="1500" b="0" i="0" u="none" strike="noStrike" cap="none"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sz="1200" b="0" i="0" u="none" strike="noStrike" cap="none"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sz="1200" b="0" i="0" u="none" strike="noStrike" cap="none"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/>
          <p:nvPr/>
        </p:nvSpPr>
        <p:spPr>
          <a:xfrm flipH="1">
            <a:off x="109" y="-1"/>
            <a:ext cx="771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8"/>
          <p:cNvSpPr txBox="1">
            <a:spLocks noGrp="1"/>
          </p:cNvSpPr>
          <p:nvPr>
            <p:ph type="body" idx="2"/>
          </p:nvPr>
        </p:nvSpPr>
        <p:spPr>
          <a:xfrm>
            <a:off x="3079678" y="1005850"/>
            <a:ext cx="285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Roboto"/>
              <a:buChar char="•"/>
              <a:defRPr sz="18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Roboto"/>
              <a:buChar char="•"/>
              <a:defRPr sz="1500" b="0" i="0" u="none" strike="noStrike" cap="none"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sz="1200" b="0" i="0" u="none" strike="noStrike" cap="none"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sz="1200" b="0" i="0" u="none" strike="noStrike" cap="none"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body" idx="3"/>
          </p:nvPr>
        </p:nvSpPr>
        <p:spPr>
          <a:xfrm>
            <a:off x="5930757" y="1005850"/>
            <a:ext cx="285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Roboto"/>
              <a:buChar char="•"/>
              <a:defRPr sz="18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Roboto"/>
              <a:buChar char="•"/>
              <a:defRPr sz="1500" b="0" i="0" u="none" strike="noStrike" cap="none"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sz="1200" b="0" i="0" u="none" strike="noStrike" cap="none"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sz="1200" b="0" i="0" u="none" strike="noStrike" cap="none"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">
          <p15:clr>
            <a:srgbClr val="F9AD4C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63" name="Google Shape;463;p6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42900" rtl="0"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23850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/>
            </a:lvl2pPr>
            <a:lvl3pPr marL="1371600" lvl="2" indent="-304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3pPr>
            <a:lvl4pPr marL="1828800" lvl="3" indent="-304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5pPr>
            <a:lvl6pPr marL="2743200" lvl="5" indent="-304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6pPr>
            <a:lvl7pPr marL="3200400" lvl="6" indent="-304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7pPr>
            <a:lvl8pPr marL="3657600" lvl="7" indent="-304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8pPr>
            <a:lvl9pPr marL="4114800" lvl="8" indent="-304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9pPr>
          </a:lstStyle>
          <a:p>
            <a:endParaRPr/>
          </a:p>
        </p:txBody>
      </p:sp>
      <p:sp>
        <p:nvSpPr>
          <p:cNvPr id="464" name="Google Shape;464;p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(Option 1)">
  <p:cSld name="Title Slide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65"/>
          <p:cNvSpPr txBox="1">
            <a:spLocks noGrp="1"/>
          </p:cNvSpPr>
          <p:nvPr>
            <p:ph type="title"/>
          </p:nvPr>
        </p:nvSpPr>
        <p:spPr>
          <a:xfrm>
            <a:off x="600025" y="1371600"/>
            <a:ext cx="5670300" cy="14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7" name="Google Shape;477;p65"/>
          <p:cNvSpPr txBox="1">
            <a:spLocks noGrp="1"/>
          </p:cNvSpPr>
          <p:nvPr>
            <p:ph type="subTitle" idx="1"/>
          </p:nvPr>
        </p:nvSpPr>
        <p:spPr>
          <a:xfrm>
            <a:off x="600025" y="3080150"/>
            <a:ext cx="4774500" cy="11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2D8FE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78" name="Google Shape;478;p65"/>
          <p:cNvSpPr txBox="1">
            <a:spLocks noGrp="1"/>
          </p:cNvSpPr>
          <p:nvPr>
            <p:ph type="subTitle" idx="2"/>
          </p:nvPr>
        </p:nvSpPr>
        <p:spPr>
          <a:xfrm>
            <a:off x="600019" y="4301925"/>
            <a:ext cx="3683100" cy="5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81" name="Google Shape;481;p65"/>
          <p:cNvSpPr/>
          <p:nvPr/>
        </p:nvSpPr>
        <p:spPr>
          <a:xfrm flipH="1">
            <a:off x="109" y="-1"/>
            <a:ext cx="771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genda">
  <p:cSld name="White-Blank"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4" name="Google Shape;484;p66"/>
          <p:cNvCxnSpPr/>
          <p:nvPr/>
        </p:nvCxnSpPr>
        <p:spPr>
          <a:xfrm>
            <a:off x="2743200" y="1088334"/>
            <a:ext cx="0" cy="2967000"/>
          </a:xfrm>
          <a:prstGeom prst="straightConnector1">
            <a:avLst/>
          </a:prstGeom>
          <a:noFill/>
          <a:ln w="127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85" name="Google Shape;485;p66"/>
          <p:cNvSpPr txBox="1">
            <a:spLocks noGrp="1"/>
          </p:cNvSpPr>
          <p:nvPr>
            <p:ph type="body" idx="1"/>
          </p:nvPr>
        </p:nvSpPr>
        <p:spPr>
          <a:xfrm>
            <a:off x="3886200" y="2125025"/>
            <a:ext cx="4600200" cy="8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Roboto"/>
              <a:buAutoNum type="arabicPeriod"/>
              <a:defRPr sz="21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Roboto"/>
              <a:buAutoNum type="alphaLcPeriod"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Roboto"/>
              <a:buAutoNum type="romanLcPeriod"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Roboto"/>
              <a:buAutoNum type="arabicPeriod"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Roboto"/>
              <a:buAutoNum type="alphaLcPeriod"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Roboto"/>
              <a:buAutoNum type="romanLcPeriod"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Roboto"/>
              <a:buAutoNum type="arabicPeriod"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Roboto"/>
              <a:buAutoNum type="alphaLcPeriod"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Roboto"/>
              <a:buAutoNum type="romanLcPeriod"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86" name="Google Shape;486;p66"/>
          <p:cNvSpPr txBox="1"/>
          <p:nvPr/>
        </p:nvSpPr>
        <p:spPr>
          <a:xfrm>
            <a:off x="600019" y="1877756"/>
            <a:ext cx="1768800" cy="14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" sz="3300" b="1" i="0" u="none" strike="noStrike" cap="none">
                <a:solidFill>
                  <a:srgbClr val="23232D"/>
                </a:solidFill>
                <a:latin typeface="Roboto"/>
                <a:ea typeface="Roboto"/>
                <a:cs typeface="Roboto"/>
                <a:sym typeface="Roboto"/>
              </a:rPr>
              <a:t>Agenda</a:t>
            </a:r>
            <a:endParaRPr sz="3300" b="1" i="0" u="none" strike="noStrike" cap="none">
              <a:solidFill>
                <a:srgbClr val="23232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genda (Blank)">
  <p:cSld name="White-Blank_1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" name="Google Shape;491;p6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45273" y="142384"/>
            <a:ext cx="350920" cy="350920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67"/>
          <p:cNvSpPr txBox="1">
            <a:spLocks noGrp="1"/>
          </p:cNvSpPr>
          <p:nvPr>
            <p:ph type="title"/>
          </p:nvPr>
        </p:nvSpPr>
        <p:spPr>
          <a:xfrm>
            <a:off x="600023" y="1877750"/>
            <a:ext cx="1891500" cy="14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33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3" name="Google Shape;493;p67"/>
          <p:cNvSpPr txBox="1">
            <a:spLocks noGrp="1"/>
          </p:cNvSpPr>
          <p:nvPr>
            <p:ph type="body" idx="1"/>
          </p:nvPr>
        </p:nvSpPr>
        <p:spPr>
          <a:xfrm>
            <a:off x="3886200" y="2125025"/>
            <a:ext cx="4600200" cy="8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Roboto"/>
              <a:buAutoNum type="arabicPeriod"/>
              <a:defRPr sz="21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Roboto"/>
              <a:buAutoNum type="alphaLcPeriod"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Roboto"/>
              <a:buAutoNum type="romanLcPeriod"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Roboto"/>
              <a:buAutoNum type="arabicPeriod"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Roboto"/>
              <a:buAutoNum type="alphaLcPeriod"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Roboto"/>
              <a:buAutoNum type="romanLcPeriod"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Roboto"/>
              <a:buAutoNum type="arabicPeriod"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Roboto"/>
              <a:buAutoNum type="alphaLcPeriod"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Roboto"/>
              <a:buAutoNum type="romanLcPeriod"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cxnSp>
        <p:nvCxnSpPr>
          <p:cNvPr id="494" name="Google Shape;494;p67"/>
          <p:cNvCxnSpPr/>
          <p:nvPr/>
        </p:nvCxnSpPr>
        <p:spPr>
          <a:xfrm>
            <a:off x="2743200" y="1088334"/>
            <a:ext cx="0" cy="2967000"/>
          </a:xfrm>
          <a:prstGeom prst="straightConnector1">
            <a:avLst/>
          </a:prstGeom>
          <a:noFill/>
          <a:ln w="127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 (Blue Line)">
  <p:cSld name="Plain Slide 1"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68"/>
          <p:cNvSpPr txBox="1">
            <a:spLocks noGrp="1"/>
          </p:cNvSpPr>
          <p:nvPr>
            <p:ph type="title"/>
          </p:nvPr>
        </p:nvSpPr>
        <p:spPr>
          <a:xfrm>
            <a:off x="228600" y="137160"/>
            <a:ext cx="75303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9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0" name="Google Shape;500;p68"/>
          <p:cNvSpPr txBox="1">
            <a:spLocks noGrp="1"/>
          </p:cNvSpPr>
          <p:nvPr>
            <p:ph type="body" idx="1"/>
          </p:nvPr>
        </p:nvSpPr>
        <p:spPr>
          <a:xfrm>
            <a:off x="228600" y="1005840"/>
            <a:ext cx="76248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Char char="•"/>
              <a:defRPr sz="18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Char char="•"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01" name="Google Shape;501;p68"/>
          <p:cNvSpPr/>
          <p:nvPr/>
        </p:nvSpPr>
        <p:spPr>
          <a:xfrm flipH="1">
            <a:off x="109" y="-1"/>
            <a:ext cx="771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">
          <p15:clr>
            <a:srgbClr val="F9AD4C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 - 2 Column (Blue Line) ">
  <p:cSld name="Plain Slide 1_1"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69"/>
          <p:cNvSpPr txBox="1">
            <a:spLocks noGrp="1"/>
          </p:cNvSpPr>
          <p:nvPr>
            <p:ph type="title"/>
          </p:nvPr>
        </p:nvSpPr>
        <p:spPr>
          <a:xfrm>
            <a:off x="228600" y="137160"/>
            <a:ext cx="75303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9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7" name="Google Shape;507;p69"/>
          <p:cNvSpPr txBox="1">
            <a:spLocks noGrp="1"/>
          </p:cNvSpPr>
          <p:nvPr>
            <p:ph type="body" idx="1"/>
          </p:nvPr>
        </p:nvSpPr>
        <p:spPr>
          <a:xfrm>
            <a:off x="228600" y="1005850"/>
            <a:ext cx="38208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Char char="•"/>
              <a:defRPr sz="18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Char char="•"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08" name="Google Shape;508;p69"/>
          <p:cNvSpPr/>
          <p:nvPr/>
        </p:nvSpPr>
        <p:spPr>
          <a:xfrm flipH="1">
            <a:off x="109" y="-1"/>
            <a:ext cx="771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69"/>
          <p:cNvSpPr txBox="1">
            <a:spLocks noGrp="1"/>
          </p:cNvSpPr>
          <p:nvPr>
            <p:ph type="body" idx="2"/>
          </p:nvPr>
        </p:nvSpPr>
        <p:spPr>
          <a:xfrm>
            <a:off x="4258225" y="1005850"/>
            <a:ext cx="38208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Char char="•"/>
              <a:defRPr sz="18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Char char="•"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">
          <p15:clr>
            <a:srgbClr val="F9AD4C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 - 3 Column (Blue Line)">
  <p:cSld name="Plain Slide 1_1_1"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70"/>
          <p:cNvSpPr txBox="1">
            <a:spLocks noGrp="1"/>
          </p:cNvSpPr>
          <p:nvPr>
            <p:ph type="title"/>
          </p:nvPr>
        </p:nvSpPr>
        <p:spPr>
          <a:xfrm>
            <a:off x="228600" y="137160"/>
            <a:ext cx="75303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9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5" name="Google Shape;515;p70"/>
          <p:cNvSpPr txBox="1">
            <a:spLocks noGrp="1"/>
          </p:cNvSpPr>
          <p:nvPr>
            <p:ph type="body" idx="1"/>
          </p:nvPr>
        </p:nvSpPr>
        <p:spPr>
          <a:xfrm>
            <a:off x="228600" y="1005850"/>
            <a:ext cx="285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Char char="•"/>
              <a:defRPr sz="18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Char char="•"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16" name="Google Shape;516;p70"/>
          <p:cNvSpPr/>
          <p:nvPr/>
        </p:nvSpPr>
        <p:spPr>
          <a:xfrm flipH="1">
            <a:off x="109" y="-1"/>
            <a:ext cx="771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70"/>
          <p:cNvSpPr txBox="1">
            <a:spLocks noGrp="1"/>
          </p:cNvSpPr>
          <p:nvPr>
            <p:ph type="body" idx="2"/>
          </p:nvPr>
        </p:nvSpPr>
        <p:spPr>
          <a:xfrm>
            <a:off x="3079678" y="1005850"/>
            <a:ext cx="285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Char char="•"/>
              <a:defRPr sz="18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Char char="•"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20" name="Google Shape;520;p70"/>
          <p:cNvSpPr txBox="1">
            <a:spLocks noGrp="1"/>
          </p:cNvSpPr>
          <p:nvPr>
            <p:ph type="body" idx="3"/>
          </p:nvPr>
        </p:nvSpPr>
        <p:spPr>
          <a:xfrm>
            <a:off x="5930757" y="1005850"/>
            <a:ext cx="285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Char char="•"/>
              <a:defRPr sz="18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Char char="•"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">
          <p15:clr>
            <a:srgbClr val="F9AD4C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 (Blue Line) Quads">
  <p:cSld name="Plain Slide 2"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71"/>
          <p:cNvSpPr txBox="1">
            <a:spLocks noGrp="1"/>
          </p:cNvSpPr>
          <p:nvPr>
            <p:ph type="body" idx="1"/>
          </p:nvPr>
        </p:nvSpPr>
        <p:spPr>
          <a:xfrm>
            <a:off x="228600" y="1001644"/>
            <a:ext cx="34695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Char char="•"/>
              <a:defRPr sz="18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Char char="•"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24" name="Google Shape;524;p71"/>
          <p:cNvSpPr txBox="1">
            <a:spLocks noGrp="1"/>
          </p:cNvSpPr>
          <p:nvPr>
            <p:ph type="body" idx="2"/>
          </p:nvPr>
        </p:nvSpPr>
        <p:spPr>
          <a:xfrm>
            <a:off x="4412869" y="1001644"/>
            <a:ext cx="34695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Char char="•"/>
              <a:defRPr sz="18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Char char="•"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25" name="Google Shape;525;p71"/>
          <p:cNvSpPr txBox="1">
            <a:spLocks noGrp="1"/>
          </p:cNvSpPr>
          <p:nvPr>
            <p:ph type="body" idx="3"/>
          </p:nvPr>
        </p:nvSpPr>
        <p:spPr>
          <a:xfrm>
            <a:off x="228600" y="3084975"/>
            <a:ext cx="34695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Char char="•"/>
              <a:defRPr sz="18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Char char="•"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26" name="Google Shape;526;p71"/>
          <p:cNvSpPr txBox="1">
            <a:spLocks noGrp="1"/>
          </p:cNvSpPr>
          <p:nvPr>
            <p:ph type="body" idx="4"/>
          </p:nvPr>
        </p:nvSpPr>
        <p:spPr>
          <a:xfrm>
            <a:off x="4412869" y="3084975"/>
            <a:ext cx="34695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Char char="•"/>
              <a:defRPr sz="18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Char char="•"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Roboto"/>
              <a:buChar char="•"/>
              <a:defRPr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27" name="Google Shape;527;p71"/>
          <p:cNvSpPr txBox="1">
            <a:spLocks noGrp="1"/>
          </p:cNvSpPr>
          <p:nvPr>
            <p:ph type="title"/>
          </p:nvPr>
        </p:nvSpPr>
        <p:spPr>
          <a:xfrm>
            <a:off x="228600" y="137160"/>
            <a:ext cx="75303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9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8" name="Google Shape;528;p71"/>
          <p:cNvSpPr/>
          <p:nvPr/>
        </p:nvSpPr>
        <p:spPr>
          <a:xfrm flipH="1">
            <a:off x="109" y="-1"/>
            <a:ext cx="771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ue Box (Text)">
  <p:cSld name="1_Blue Bar Text"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72"/>
          <p:cNvSpPr/>
          <p:nvPr userDrawn="1"/>
        </p:nvSpPr>
        <p:spPr>
          <a:xfrm>
            <a:off x="0" y="-1"/>
            <a:ext cx="35433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4" name="Google Shape;534;p7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45275" y="142384"/>
            <a:ext cx="350920" cy="350920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72"/>
          <p:cNvSpPr txBox="1">
            <a:spLocks noGrp="1"/>
          </p:cNvSpPr>
          <p:nvPr>
            <p:ph type="body" idx="1"/>
          </p:nvPr>
        </p:nvSpPr>
        <p:spPr>
          <a:xfrm>
            <a:off x="3743325" y="740664"/>
            <a:ext cx="4929300" cy="40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  <a:defRPr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  <a:defRPr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  <a:defRPr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  <a:defRPr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  <a:defRPr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6" name="Google Shape;536;p72"/>
          <p:cNvSpPr txBox="1">
            <a:spLocks noGrp="1"/>
          </p:cNvSpPr>
          <p:nvPr>
            <p:ph type="title"/>
          </p:nvPr>
        </p:nvSpPr>
        <p:spPr>
          <a:xfrm>
            <a:off x="306619" y="765600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  <a:defRPr sz="24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7" name="Google Shape;537;p72"/>
          <p:cNvSpPr txBox="1">
            <a:spLocks noGrp="1"/>
          </p:cNvSpPr>
          <p:nvPr>
            <p:ph type="subTitle" idx="2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200" i="0" u="none" strike="noStrike" cap="none">
                <a:solidFill>
                  <a:srgbClr val="FFFFFF"/>
                </a:solidFill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ue Gray Box (Text)">
  <p:cSld name="1_Grey Bar text"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73"/>
          <p:cNvSpPr/>
          <p:nvPr/>
        </p:nvSpPr>
        <p:spPr>
          <a:xfrm>
            <a:off x="0" y="-1"/>
            <a:ext cx="3543300" cy="5143500"/>
          </a:xfrm>
          <a:prstGeom prst="rect">
            <a:avLst/>
          </a:prstGeom>
          <a:solidFill>
            <a:srgbClr val="53718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3" name="Google Shape;543;p7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45275" y="142384"/>
            <a:ext cx="350920" cy="350920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p73"/>
          <p:cNvSpPr txBox="1">
            <a:spLocks noGrp="1"/>
          </p:cNvSpPr>
          <p:nvPr>
            <p:ph type="body" idx="1"/>
          </p:nvPr>
        </p:nvSpPr>
        <p:spPr>
          <a:xfrm>
            <a:off x="3743325" y="740664"/>
            <a:ext cx="4929000" cy="40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  <a:defRPr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  <a:defRPr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  <a:defRPr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  <a:defRPr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  <a:defRPr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5" name="Google Shape;545;p73"/>
          <p:cNvSpPr txBox="1">
            <a:spLocks noGrp="1"/>
          </p:cNvSpPr>
          <p:nvPr>
            <p:ph type="subTitle" idx="2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46" name="Google Shape;546;p73"/>
          <p:cNvSpPr txBox="1">
            <a:spLocks noGrp="1"/>
          </p:cNvSpPr>
          <p:nvPr>
            <p:ph type="title"/>
          </p:nvPr>
        </p:nvSpPr>
        <p:spPr>
          <a:xfrm>
            <a:off x="306619" y="765600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  <a:defRPr sz="24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 (Blue Line) Quads">
  <p:cSld name="Plain Slide 2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body" idx="1"/>
          </p:nvPr>
        </p:nvSpPr>
        <p:spPr>
          <a:xfrm>
            <a:off x="228600" y="1001644"/>
            <a:ext cx="34695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Roboto"/>
              <a:buChar char="•"/>
              <a:defRPr sz="18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Roboto"/>
              <a:buChar char="•"/>
              <a:defRPr sz="1500" b="0" i="0" u="none" strike="noStrike" cap="none"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sz="1200" b="0" i="0" u="none" strike="noStrike" cap="none"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sz="1200" b="0" i="0" u="none" strike="noStrike" cap="none"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2"/>
          </p:nvPr>
        </p:nvSpPr>
        <p:spPr>
          <a:xfrm>
            <a:off x="4412869" y="1001644"/>
            <a:ext cx="34695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Roboto"/>
              <a:buChar char="•"/>
              <a:defRPr sz="18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Roboto"/>
              <a:buChar char="•"/>
              <a:defRPr sz="1500" b="0" i="0" u="none" strike="noStrike" cap="none"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sz="1200" b="0" i="0" u="none" strike="noStrike" cap="none"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sz="1200" b="0" i="0" u="none" strike="noStrike" cap="none"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3"/>
          </p:nvPr>
        </p:nvSpPr>
        <p:spPr>
          <a:xfrm>
            <a:off x="228600" y="3084975"/>
            <a:ext cx="34695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Roboto"/>
              <a:buChar char="•"/>
              <a:defRPr sz="18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Roboto"/>
              <a:buChar char="•"/>
              <a:defRPr sz="1500" b="0" i="0" u="none" strike="noStrike" cap="none"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sz="1200" b="0" i="0" u="none" strike="noStrike" cap="none"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sz="1200" b="0" i="0" u="none" strike="noStrike" cap="none"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body" idx="4"/>
          </p:nvPr>
        </p:nvSpPr>
        <p:spPr>
          <a:xfrm>
            <a:off x="4412869" y="3084975"/>
            <a:ext cx="34695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Roboto"/>
              <a:buChar char="•"/>
              <a:defRPr sz="18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Roboto"/>
              <a:buChar char="•"/>
              <a:defRPr sz="1500" b="0" i="0" u="none" strike="noStrike" cap="none"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sz="1200" b="0" i="0" u="none" strike="noStrike" cap="none"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sz="1200" b="0" i="0" u="none" strike="noStrike" cap="none"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Roboto"/>
              <a:buChar char="•"/>
              <a:defRPr b="0" i="0" u="none" strike="noStrike" cap="none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228600" y="137160"/>
            <a:ext cx="75303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9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9"/>
          <p:cNvSpPr/>
          <p:nvPr/>
        </p:nvSpPr>
        <p:spPr>
          <a:xfrm flipH="1">
            <a:off x="109" y="-1"/>
            <a:ext cx="771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ck Box (Text)">
  <p:cSld name="1_Black Bar text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74"/>
          <p:cNvSpPr/>
          <p:nvPr/>
        </p:nvSpPr>
        <p:spPr>
          <a:xfrm>
            <a:off x="0" y="-1"/>
            <a:ext cx="3543300" cy="51435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2" name="Google Shape;552;p7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45275" y="142384"/>
            <a:ext cx="350920" cy="350920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Google Shape;553;p74"/>
          <p:cNvSpPr txBox="1">
            <a:spLocks noGrp="1"/>
          </p:cNvSpPr>
          <p:nvPr>
            <p:ph type="body" idx="1"/>
          </p:nvPr>
        </p:nvSpPr>
        <p:spPr>
          <a:xfrm>
            <a:off x="3743325" y="740664"/>
            <a:ext cx="4929000" cy="40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  <a:defRPr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  <a:defRPr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  <a:defRPr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  <a:defRPr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  <a:defRPr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4" name="Google Shape;554;p74"/>
          <p:cNvSpPr txBox="1">
            <a:spLocks noGrp="1"/>
          </p:cNvSpPr>
          <p:nvPr>
            <p:ph type="subTitle" idx="2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55" name="Google Shape;555;p74"/>
          <p:cNvSpPr txBox="1">
            <a:spLocks noGrp="1"/>
          </p:cNvSpPr>
          <p:nvPr>
            <p:ph type="title"/>
          </p:nvPr>
        </p:nvSpPr>
        <p:spPr>
          <a:xfrm>
            <a:off x="306619" y="765600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Roboto"/>
              <a:buNone/>
              <a:defRPr sz="24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White Box (Text)">
  <p:cSld name="1_White Bar Text"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75"/>
          <p:cNvSpPr/>
          <p:nvPr/>
        </p:nvSpPr>
        <p:spPr>
          <a:xfrm>
            <a:off x="3543301" y="-1"/>
            <a:ext cx="56007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75"/>
          <p:cNvSpPr txBox="1">
            <a:spLocks noGrp="1"/>
          </p:cNvSpPr>
          <p:nvPr>
            <p:ph type="body" idx="1"/>
          </p:nvPr>
        </p:nvSpPr>
        <p:spPr>
          <a:xfrm>
            <a:off x="3743325" y="740664"/>
            <a:ext cx="4929000" cy="40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75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3" name="Google Shape;563;p75"/>
          <p:cNvSpPr txBox="1">
            <a:spLocks noGrp="1"/>
          </p:cNvSpPr>
          <p:nvPr>
            <p:ph type="subTitle" idx="2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ingle Word (White)">
  <p:cSld name="White-Single Word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8" name="Google Shape;568;p7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86453" y="258081"/>
            <a:ext cx="295274" cy="333375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76"/>
          <p:cNvSpPr txBox="1">
            <a:spLocks noGrp="1"/>
          </p:cNvSpPr>
          <p:nvPr>
            <p:ph type="title"/>
          </p:nvPr>
        </p:nvSpPr>
        <p:spPr>
          <a:xfrm>
            <a:off x="192431" y="3209544"/>
            <a:ext cx="8169900" cy="12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i="0" u="none" strike="noStrike" cap="none"/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3751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1B375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3751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1B375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3751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1B375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3751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1B375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3751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1B375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3751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1B375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3751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1B375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3751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1B375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ingle Word (Blue Gray)">
  <p:cSld name="Grey-Blank_1"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77"/>
          <p:cNvSpPr/>
          <p:nvPr/>
        </p:nvSpPr>
        <p:spPr>
          <a:xfrm>
            <a:off x="-1" y="-1"/>
            <a:ext cx="9144000" cy="5143500"/>
          </a:xfrm>
          <a:prstGeom prst="rect">
            <a:avLst/>
          </a:prstGeom>
          <a:solidFill>
            <a:srgbClr val="53718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77"/>
          <p:cNvSpPr txBox="1">
            <a:spLocks noGrp="1"/>
          </p:cNvSpPr>
          <p:nvPr>
            <p:ph type="title"/>
          </p:nvPr>
        </p:nvSpPr>
        <p:spPr>
          <a:xfrm>
            <a:off x="192431" y="3209544"/>
            <a:ext cx="8169900" cy="12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 i="0" u="none" strike="noStrike" cap="none">
                <a:solidFill>
                  <a:srgbClr val="FFFFFF"/>
                </a:solidFill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ingle Word (Blue)">
  <p:cSld name="Blue-Blank_1"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78"/>
          <p:cNvSpPr/>
          <p:nvPr/>
        </p:nvSpPr>
        <p:spPr>
          <a:xfrm>
            <a:off x="-1" y="-1"/>
            <a:ext cx="91440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78"/>
          <p:cNvSpPr txBox="1">
            <a:spLocks noGrp="1"/>
          </p:cNvSpPr>
          <p:nvPr>
            <p:ph type="title"/>
          </p:nvPr>
        </p:nvSpPr>
        <p:spPr>
          <a:xfrm>
            <a:off x="192431" y="3209544"/>
            <a:ext cx="8169900" cy="12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 i="0" u="none" strike="noStrike" cap="none">
                <a:solidFill>
                  <a:srgbClr val="FFFFFF"/>
                </a:solidFill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ingle Word (Black)">
  <p:cSld name="Black-Blank_1"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79"/>
          <p:cNvSpPr/>
          <p:nvPr/>
        </p:nvSpPr>
        <p:spPr>
          <a:xfrm>
            <a:off x="-1" y="-1"/>
            <a:ext cx="9144000" cy="51435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" name="Google Shape;589;p79"/>
          <p:cNvSpPr txBox="1">
            <a:spLocks noGrp="1"/>
          </p:cNvSpPr>
          <p:nvPr>
            <p:ph type="title"/>
          </p:nvPr>
        </p:nvSpPr>
        <p:spPr>
          <a:xfrm>
            <a:off x="192431" y="3209544"/>
            <a:ext cx="8169900" cy="12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 i="0" u="none" strike="noStrike" cap="none">
                <a:solidFill>
                  <a:srgbClr val="FFFFFF"/>
                </a:solidFill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(Non-US)">
  <p:cSld name="Non-US"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8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45273" y="142384"/>
            <a:ext cx="350920" cy="350920"/>
          </a:xfrm>
          <a:prstGeom prst="rect">
            <a:avLst/>
          </a:prstGeom>
          <a:noFill/>
          <a:ln>
            <a:noFill/>
          </a:ln>
        </p:spPr>
      </p:pic>
      <p:sp>
        <p:nvSpPr>
          <p:cNvPr id="593" name="Google Shape;593;p80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94" name="Google Shape;594;p80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598" name="Google Shape;598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(United States)">
  <p:cSld name="United States"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81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01" name="Google Shape;601;p81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605" name="Google Shape;605;p8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13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(World)">
  <p:cSld name="World Map"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7" name="Google Shape;607;p8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45273" y="142384"/>
            <a:ext cx="350920" cy="350920"/>
          </a:xfrm>
          <a:prstGeom prst="rect">
            <a:avLst/>
          </a:prstGeom>
          <a:noFill/>
          <a:ln>
            <a:noFill/>
          </a:ln>
        </p:spPr>
      </p:pic>
      <p:sp>
        <p:nvSpPr>
          <p:cNvPr id="608" name="Google Shape;608;p82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09" name="Google Shape;609;p82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613" name="Google Shape;613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7025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(North American)">
  <p:cSld name="North American Union"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83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16" name="Google Shape;616;p83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620" name="Google Shape;620;p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36">
          <p15:clr>
            <a:srgbClr val="F9AD4C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ue Box (Text)">
  <p:cSld name="1_Blue Bar 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/>
          <p:nvPr/>
        </p:nvSpPr>
        <p:spPr>
          <a:xfrm>
            <a:off x="0" y="-1"/>
            <a:ext cx="35433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0"/>
          <p:cNvSpPr txBox="1">
            <a:spLocks noGrp="1"/>
          </p:cNvSpPr>
          <p:nvPr>
            <p:ph type="body" idx="1"/>
          </p:nvPr>
        </p:nvSpPr>
        <p:spPr>
          <a:xfrm>
            <a:off x="3743325" y="740664"/>
            <a:ext cx="4929300" cy="40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Arial"/>
              <a:buChar char="•"/>
              <a:defRPr sz="18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Arial"/>
              <a:buChar char="•"/>
              <a:defRPr sz="1500" b="0" i="0" u="none" strike="noStrike" cap="none"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•"/>
              <a:defRPr sz="1200" b="0" i="0" u="none" strike="noStrike" cap="none"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•"/>
              <a:defRPr sz="1200" b="0" i="0" u="none" strike="noStrike" cap="none"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•"/>
              <a:defRPr b="0" i="0" u="none" strike="noStrike" cap="none"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•"/>
              <a:defRPr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•"/>
              <a:defRPr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•"/>
              <a:defRPr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•"/>
              <a:defRPr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306619" y="765600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  <a:defRPr sz="24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subTitle" idx="2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200" i="0" u="none" strike="noStrike" cap="none">
                <a:solidFill>
                  <a:srgbClr val="FFFFFF"/>
                </a:solidFill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(APAC)">
  <p:cSld name="APAC"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84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23" name="Google Shape;623;p84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627" name="Google Shape;627;p8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(South America)">
  <p:cSld name="South America"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85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30" name="Google Shape;630;p85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634" name="Google Shape;634;p8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(Africa)">
  <p:cSld name="Africa"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86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37" name="Google Shape;637;p86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641" name="Google Shape;641;p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(Europe)">
  <p:cSld name="Europe"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87"/>
          <p:cNvSpPr/>
          <p:nvPr/>
        </p:nvSpPr>
        <p:spPr>
          <a:xfrm>
            <a:off x="8196147" y="558003"/>
            <a:ext cx="401400" cy="16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87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45" name="Google Shape;645;p87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649" name="Google Shape;649;p8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1785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(EMEA)">
  <p:cSld name="Europe_1"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88"/>
          <p:cNvSpPr/>
          <p:nvPr/>
        </p:nvSpPr>
        <p:spPr>
          <a:xfrm>
            <a:off x="8196147" y="558003"/>
            <a:ext cx="401400" cy="16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p88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53" name="Google Shape;653;p88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657" name="Google Shape;657;p8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5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Borderless (Non-US)">
  <p:cSld name="Non-US_1"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9" name="Google Shape;659;p8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45273" y="142384"/>
            <a:ext cx="350920" cy="350920"/>
          </a:xfrm>
          <a:prstGeom prst="rect">
            <a:avLst/>
          </a:prstGeom>
          <a:noFill/>
          <a:ln>
            <a:noFill/>
          </a:ln>
        </p:spPr>
      </p:pic>
      <p:sp>
        <p:nvSpPr>
          <p:cNvPr id="660" name="Google Shape;660;p89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61" name="Google Shape;661;p89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665" name="Google Shape;665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Borderless (United States)">
  <p:cSld name="United States_1"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90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68" name="Google Shape;668;p90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672" name="Google Shape;672;p9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Borderless (World)">
  <p:cSld name="World Map_1"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4" name="Google Shape;674;p9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45273" y="142384"/>
            <a:ext cx="350920" cy="350920"/>
          </a:xfrm>
          <a:prstGeom prst="rect">
            <a:avLst/>
          </a:prstGeom>
          <a:noFill/>
          <a:ln>
            <a:noFill/>
          </a:ln>
        </p:spPr>
      </p:pic>
      <p:sp>
        <p:nvSpPr>
          <p:cNvPr id="675" name="Google Shape;675;p91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6" name="Google Shape;676;p91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680" name="Google Shape;680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Borderless (North American)">
  <p:cSld name="North American Union_1"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92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3" name="Google Shape;683;p92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687" name="Google Shape;687;p9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36">
          <p15:clr>
            <a:srgbClr val="F9AD4C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Borderless (APAC)">
  <p:cSld name="APAC_1"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93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90" name="Google Shape;690;p93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694" name="Google Shape;694;p9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1785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ue Gray Box (Text)">
  <p:cSld name="1_Grey Bar 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/>
          <p:nvPr/>
        </p:nvSpPr>
        <p:spPr>
          <a:xfrm>
            <a:off x="0" y="-1"/>
            <a:ext cx="3543300" cy="5143500"/>
          </a:xfrm>
          <a:prstGeom prst="rect">
            <a:avLst/>
          </a:prstGeom>
          <a:solidFill>
            <a:srgbClr val="53718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1"/>
          <p:cNvSpPr txBox="1">
            <a:spLocks noGrp="1"/>
          </p:cNvSpPr>
          <p:nvPr>
            <p:ph type="body" idx="1"/>
          </p:nvPr>
        </p:nvSpPr>
        <p:spPr>
          <a:xfrm>
            <a:off x="3743325" y="740664"/>
            <a:ext cx="4929000" cy="40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Arial"/>
              <a:buChar char="•"/>
              <a:defRPr sz="18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Arial"/>
              <a:buChar char="•"/>
              <a:defRPr sz="1500" b="0" i="0" u="none" strike="noStrike" cap="none"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•"/>
              <a:defRPr sz="1200" b="0" i="0" u="none" strike="noStrike" cap="none"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•"/>
              <a:defRPr sz="1200" b="0" i="0" u="none" strike="noStrike" cap="none"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•"/>
              <a:defRPr b="0" i="0" u="none" strike="noStrike" cap="none"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•"/>
              <a:defRPr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•"/>
              <a:defRPr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•"/>
              <a:defRPr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•"/>
              <a:defRPr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subTitle" idx="2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title"/>
          </p:nvPr>
        </p:nvSpPr>
        <p:spPr>
          <a:xfrm>
            <a:off x="306619" y="765600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  <a:defRPr sz="24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Borderless (South America)">
  <p:cSld name="South America_1"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94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97" name="Google Shape;697;p94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701" name="Google Shape;701;p9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Borderless (Africa)">
  <p:cSld name="Africa_1"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95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04" name="Google Shape;704;p95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708" name="Google Shape;708;p9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Borderless (Europe)">
  <p:cSld name="Europe_2"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96"/>
          <p:cNvSpPr/>
          <p:nvPr/>
        </p:nvSpPr>
        <p:spPr>
          <a:xfrm>
            <a:off x="8196147" y="558003"/>
            <a:ext cx="401400" cy="16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96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12" name="Google Shape;712;p96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716" name="Google Shape;716;p9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Borderless (EMEA)">
  <p:cSld name="Europe_1_2"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97"/>
          <p:cNvSpPr/>
          <p:nvPr/>
        </p:nvSpPr>
        <p:spPr>
          <a:xfrm>
            <a:off x="8196147" y="558003"/>
            <a:ext cx="401400" cy="16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9" name="Google Shape;719;p97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20" name="Google Shape;720;p97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724" name="Google Shape;724;p9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0505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 (Japan)">
  <p:cSld name="Europe_1_1"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98"/>
          <p:cNvSpPr/>
          <p:nvPr/>
        </p:nvSpPr>
        <p:spPr>
          <a:xfrm>
            <a:off x="8196147" y="558003"/>
            <a:ext cx="401400" cy="16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98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28" name="Google Shape;728;p98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731" name="Google Shape;731;p9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74326" y="635575"/>
            <a:ext cx="1976600" cy="387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hart Slide 1">
  <p:cSld name="Chart Slide 1"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99"/>
          <p:cNvSpPr/>
          <p:nvPr/>
        </p:nvSpPr>
        <p:spPr>
          <a:xfrm>
            <a:off x="5600700" y="-1"/>
            <a:ext cx="35433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5" name="Google Shape;735;p99"/>
          <p:cNvSpPr txBox="1">
            <a:spLocks noGrp="1"/>
          </p:cNvSpPr>
          <p:nvPr>
            <p:ph type="subTitle" idx="1"/>
          </p:nvPr>
        </p:nvSpPr>
        <p:spPr>
          <a:xfrm>
            <a:off x="5889375" y="2699000"/>
            <a:ext cx="28923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200" i="0" u="none" strike="noStrike" cap="none">
                <a:solidFill>
                  <a:srgbClr val="FFFFFF"/>
                </a:solidFill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36" name="Google Shape;736;p99"/>
          <p:cNvSpPr txBox="1">
            <a:spLocks noGrp="1"/>
          </p:cNvSpPr>
          <p:nvPr>
            <p:ph type="title"/>
          </p:nvPr>
        </p:nvSpPr>
        <p:spPr>
          <a:xfrm>
            <a:off x="5907025" y="768100"/>
            <a:ext cx="28746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  <a:defRPr sz="24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hart Slide 2">
  <p:cSld name="Chart Slide 2"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00"/>
          <p:cNvSpPr/>
          <p:nvPr/>
        </p:nvSpPr>
        <p:spPr>
          <a:xfrm>
            <a:off x="0" y="-1"/>
            <a:ext cx="3543300" cy="5143500"/>
          </a:xfrm>
          <a:prstGeom prst="rect">
            <a:avLst/>
          </a:prstGeom>
          <a:solidFill>
            <a:srgbClr val="2D8FE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42" name="Google Shape;742;p10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45275" y="142384"/>
            <a:ext cx="350920" cy="350920"/>
          </a:xfrm>
          <a:prstGeom prst="rect">
            <a:avLst/>
          </a:prstGeom>
          <a:noFill/>
          <a:ln>
            <a:noFill/>
          </a:ln>
        </p:spPr>
      </p:pic>
      <p:sp>
        <p:nvSpPr>
          <p:cNvPr id="743" name="Google Shape;743;p100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200" i="0" u="none" strike="noStrike" cap="none">
                <a:solidFill>
                  <a:srgbClr val="FFFFFF"/>
                </a:solidFill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44" name="Google Shape;744;p100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  <a:defRPr sz="24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hart Slide 3">
  <p:cSld name="Chart Slide 3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9" name="Google Shape;749;p10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45275" y="142384"/>
            <a:ext cx="350920" cy="350920"/>
          </a:xfrm>
          <a:prstGeom prst="rect">
            <a:avLst/>
          </a:prstGeom>
          <a:noFill/>
          <a:ln>
            <a:noFill/>
          </a:ln>
        </p:spPr>
      </p:pic>
      <p:sp>
        <p:nvSpPr>
          <p:cNvPr id="750" name="Google Shape;750;p101"/>
          <p:cNvSpPr txBox="1">
            <a:spLocks noGrp="1"/>
          </p:cNvSpPr>
          <p:nvPr>
            <p:ph type="subTitle" idx="1"/>
          </p:nvPr>
        </p:nvSpPr>
        <p:spPr>
          <a:xfrm>
            <a:off x="5907025" y="2699000"/>
            <a:ext cx="28746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51" name="Google Shape;751;p101"/>
          <p:cNvSpPr txBox="1">
            <a:spLocks noGrp="1"/>
          </p:cNvSpPr>
          <p:nvPr>
            <p:ph type="title"/>
          </p:nvPr>
        </p:nvSpPr>
        <p:spPr>
          <a:xfrm>
            <a:off x="5907025" y="768100"/>
            <a:ext cx="28746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hart Slide 4">
  <p:cSld name="Chart Slide 4"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6" name="Google Shape;756;p10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45275" y="142384"/>
            <a:ext cx="350920" cy="350920"/>
          </a:xfrm>
          <a:prstGeom prst="rect">
            <a:avLst/>
          </a:prstGeom>
          <a:noFill/>
          <a:ln>
            <a:noFill/>
          </a:ln>
        </p:spPr>
      </p:pic>
      <p:sp>
        <p:nvSpPr>
          <p:cNvPr id="757" name="Google Shape;757;p102"/>
          <p:cNvSpPr txBox="1">
            <a:spLocks noGrp="1"/>
          </p:cNvSpPr>
          <p:nvPr>
            <p:ph type="title"/>
          </p:nvPr>
        </p:nvSpPr>
        <p:spPr>
          <a:xfrm>
            <a:off x="306619" y="768096"/>
            <a:ext cx="28518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FE2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2D8FE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8" name="Google Shape;758;p102"/>
          <p:cNvSpPr txBox="1">
            <a:spLocks noGrp="1"/>
          </p:cNvSpPr>
          <p:nvPr>
            <p:ph type="subTitle" idx="1"/>
          </p:nvPr>
        </p:nvSpPr>
        <p:spPr>
          <a:xfrm>
            <a:off x="306619" y="2699006"/>
            <a:ext cx="2808900" cy="17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Roboto"/>
              <a:buNone/>
              <a:defRPr sz="15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hart Slide 5">
  <p:cSld name="Chart Slide 6"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3" name="Google Shape;763;p10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45275" y="142384"/>
            <a:ext cx="350920" cy="350920"/>
          </a:xfrm>
          <a:prstGeom prst="rect">
            <a:avLst/>
          </a:prstGeom>
          <a:noFill/>
          <a:ln>
            <a:noFill/>
          </a:ln>
        </p:spPr>
      </p:pic>
      <p:sp>
        <p:nvSpPr>
          <p:cNvPr id="764" name="Google Shape;764;p103"/>
          <p:cNvSpPr txBox="1">
            <a:spLocks noGrp="1"/>
          </p:cNvSpPr>
          <p:nvPr>
            <p:ph type="title"/>
          </p:nvPr>
        </p:nvSpPr>
        <p:spPr>
          <a:xfrm>
            <a:off x="225825" y="137160"/>
            <a:ext cx="76896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Roboto"/>
              <a:buNone/>
              <a:defRPr sz="2400" b="1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theme" Target="../theme/theme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73.xml"/><Relationship Id="rId18" Type="http://schemas.openxmlformats.org/officeDocument/2006/relationships/slideLayout" Target="../slideLayouts/slideLayout78.xml"/><Relationship Id="rId26" Type="http://schemas.openxmlformats.org/officeDocument/2006/relationships/slideLayout" Target="../slideLayouts/slideLayout86.xml"/><Relationship Id="rId39" Type="http://schemas.openxmlformats.org/officeDocument/2006/relationships/slideLayout" Target="../slideLayouts/slideLayout99.xml"/><Relationship Id="rId21" Type="http://schemas.openxmlformats.org/officeDocument/2006/relationships/slideLayout" Target="../slideLayouts/slideLayout81.xml"/><Relationship Id="rId34" Type="http://schemas.openxmlformats.org/officeDocument/2006/relationships/slideLayout" Target="../slideLayouts/slideLayout94.xml"/><Relationship Id="rId42" Type="http://schemas.openxmlformats.org/officeDocument/2006/relationships/slideLayout" Target="../slideLayouts/slideLayout102.xml"/><Relationship Id="rId47" Type="http://schemas.openxmlformats.org/officeDocument/2006/relationships/slideLayout" Target="../slideLayouts/slideLayout107.xml"/><Relationship Id="rId50" Type="http://schemas.openxmlformats.org/officeDocument/2006/relationships/slideLayout" Target="../slideLayouts/slideLayout110.xml"/><Relationship Id="rId55" Type="http://schemas.openxmlformats.org/officeDocument/2006/relationships/slideLayout" Target="../slideLayouts/slideLayout115.xml"/><Relationship Id="rId7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2.xml"/><Relationship Id="rId16" Type="http://schemas.openxmlformats.org/officeDocument/2006/relationships/slideLayout" Target="../slideLayouts/slideLayout76.xml"/><Relationship Id="rId29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71.xml"/><Relationship Id="rId24" Type="http://schemas.openxmlformats.org/officeDocument/2006/relationships/slideLayout" Target="../slideLayouts/slideLayout84.xml"/><Relationship Id="rId32" Type="http://schemas.openxmlformats.org/officeDocument/2006/relationships/slideLayout" Target="../slideLayouts/slideLayout92.xml"/><Relationship Id="rId37" Type="http://schemas.openxmlformats.org/officeDocument/2006/relationships/slideLayout" Target="../slideLayouts/slideLayout97.xml"/><Relationship Id="rId40" Type="http://schemas.openxmlformats.org/officeDocument/2006/relationships/slideLayout" Target="../slideLayouts/slideLayout100.xml"/><Relationship Id="rId45" Type="http://schemas.openxmlformats.org/officeDocument/2006/relationships/slideLayout" Target="../slideLayouts/slideLayout105.xml"/><Relationship Id="rId53" Type="http://schemas.openxmlformats.org/officeDocument/2006/relationships/slideLayout" Target="../slideLayouts/slideLayout113.xml"/><Relationship Id="rId58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65.xml"/><Relationship Id="rId61" Type="http://schemas.openxmlformats.org/officeDocument/2006/relationships/theme" Target="../theme/theme2.xml"/><Relationship Id="rId19" Type="http://schemas.openxmlformats.org/officeDocument/2006/relationships/slideLayout" Target="../slideLayouts/slideLayout79.xml"/><Relationship Id="rId14" Type="http://schemas.openxmlformats.org/officeDocument/2006/relationships/slideLayout" Target="../slideLayouts/slideLayout74.xml"/><Relationship Id="rId22" Type="http://schemas.openxmlformats.org/officeDocument/2006/relationships/slideLayout" Target="../slideLayouts/slideLayout82.xml"/><Relationship Id="rId27" Type="http://schemas.openxmlformats.org/officeDocument/2006/relationships/slideLayout" Target="../slideLayouts/slideLayout87.xml"/><Relationship Id="rId30" Type="http://schemas.openxmlformats.org/officeDocument/2006/relationships/slideLayout" Target="../slideLayouts/slideLayout90.xml"/><Relationship Id="rId35" Type="http://schemas.openxmlformats.org/officeDocument/2006/relationships/slideLayout" Target="../slideLayouts/slideLayout95.xml"/><Relationship Id="rId43" Type="http://schemas.openxmlformats.org/officeDocument/2006/relationships/slideLayout" Target="../slideLayouts/slideLayout103.xml"/><Relationship Id="rId48" Type="http://schemas.openxmlformats.org/officeDocument/2006/relationships/slideLayout" Target="../slideLayouts/slideLayout108.xml"/><Relationship Id="rId56" Type="http://schemas.openxmlformats.org/officeDocument/2006/relationships/slideLayout" Target="../slideLayouts/slideLayout116.xml"/><Relationship Id="rId8" Type="http://schemas.openxmlformats.org/officeDocument/2006/relationships/slideLayout" Target="../slideLayouts/slideLayout68.xml"/><Relationship Id="rId51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72.xml"/><Relationship Id="rId17" Type="http://schemas.openxmlformats.org/officeDocument/2006/relationships/slideLayout" Target="../slideLayouts/slideLayout77.xml"/><Relationship Id="rId25" Type="http://schemas.openxmlformats.org/officeDocument/2006/relationships/slideLayout" Target="../slideLayouts/slideLayout85.xml"/><Relationship Id="rId33" Type="http://schemas.openxmlformats.org/officeDocument/2006/relationships/slideLayout" Target="../slideLayouts/slideLayout93.xml"/><Relationship Id="rId38" Type="http://schemas.openxmlformats.org/officeDocument/2006/relationships/slideLayout" Target="../slideLayouts/slideLayout98.xml"/><Relationship Id="rId46" Type="http://schemas.openxmlformats.org/officeDocument/2006/relationships/slideLayout" Target="../slideLayouts/slideLayout106.xml"/><Relationship Id="rId59" Type="http://schemas.openxmlformats.org/officeDocument/2006/relationships/slideLayout" Target="../slideLayouts/slideLayout119.xml"/><Relationship Id="rId20" Type="http://schemas.openxmlformats.org/officeDocument/2006/relationships/slideLayout" Target="../slideLayouts/slideLayout80.xml"/><Relationship Id="rId41" Type="http://schemas.openxmlformats.org/officeDocument/2006/relationships/slideLayout" Target="../slideLayouts/slideLayout101.xml"/><Relationship Id="rId54" Type="http://schemas.openxmlformats.org/officeDocument/2006/relationships/slideLayout" Target="../slideLayouts/slideLayout114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5" Type="http://schemas.openxmlformats.org/officeDocument/2006/relationships/slideLayout" Target="../slideLayouts/slideLayout75.xml"/><Relationship Id="rId23" Type="http://schemas.openxmlformats.org/officeDocument/2006/relationships/slideLayout" Target="../slideLayouts/slideLayout83.xml"/><Relationship Id="rId28" Type="http://schemas.openxmlformats.org/officeDocument/2006/relationships/slideLayout" Target="../slideLayouts/slideLayout88.xml"/><Relationship Id="rId36" Type="http://schemas.openxmlformats.org/officeDocument/2006/relationships/slideLayout" Target="../slideLayouts/slideLayout96.xml"/><Relationship Id="rId49" Type="http://schemas.openxmlformats.org/officeDocument/2006/relationships/slideLayout" Target="../slideLayouts/slideLayout109.xml"/><Relationship Id="rId57" Type="http://schemas.openxmlformats.org/officeDocument/2006/relationships/slideLayout" Target="../slideLayouts/slideLayout117.xml"/><Relationship Id="rId10" Type="http://schemas.openxmlformats.org/officeDocument/2006/relationships/slideLayout" Target="../slideLayouts/slideLayout70.xml"/><Relationship Id="rId31" Type="http://schemas.openxmlformats.org/officeDocument/2006/relationships/slideLayout" Target="../slideLayouts/slideLayout91.xml"/><Relationship Id="rId44" Type="http://schemas.openxmlformats.org/officeDocument/2006/relationships/slideLayout" Target="../slideLayouts/slideLayout104.xml"/><Relationship Id="rId52" Type="http://schemas.openxmlformats.org/officeDocument/2006/relationships/slideLayout" Target="../slideLayouts/slideLayout112.xml"/><Relationship Id="rId6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Roboto"/>
              <a:buNone/>
              <a:defRPr sz="33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•"/>
              <a:defRPr sz="18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 sz="1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556775" y="4835550"/>
            <a:ext cx="548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6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232D"/>
              </a:buClr>
              <a:buSzPts val="3300"/>
              <a:buFont typeface="Roboto"/>
              <a:buNone/>
              <a:defRPr sz="3300" b="1" i="0" u="none" strike="noStrike" cap="none">
                <a:solidFill>
                  <a:srgbClr val="23232D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7" name="Google Shape;467;p6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D8FE2"/>
              </a:buClr>
              <a:buSzPts val="1800"/>
              <a:buFont typeface="Roboto"/>
              <a:buChar char="•"/>
              <a:defRPr sz="18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D8FE2"/>
              </a:buClr>
              <a:buSzPts val="1500"/>
              <a:buFont typeface="Roboto"/>
              <a:buChar char="•"/>
              <a:defRPr sz="15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D8FE2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Roboto"/>
              <a:buChar char="•"/>
              <a:defRPr sz="12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70" name="Google Shape;470;p63"/>
          <p:cNvSpPr txBox="1">
            <a:spLocks noGrp="1"/>
          </p:cNvSpPr>
          <p:nvPr>
            <p:ph type="sldNum" idx="12"/>
          </p:nvPr>
        </p:nvSpPr>
        <p:spPr>
          <a:xfrm>
            <a:off x="8556775" y="4835550"/>
            <a:ext cx="548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  <p:sldLayoutId id="2147483726" r:id="rId17"/>
    <p:sldLayoutId id="2147483727" r:id="rId18"/>
    <p:sldLayoutId id="2147483728" r:id="rId19"/>
    <p:sldLayoutId id="2147483729" r:id="rId20"/>
    <p:sldLayoutId id="2147483730" r:id="rId21"/>
    <p:sldLayoutId id="2147483731" r:id="rId22"/>
    <p:sldLayoutId id="2147483732" r:id="rId23"/>
    <p:sldLayoutId id="2147483733" r:id="rId24"/>
    <p:sldLayoutId id="2147483734" r:id="rId25"/>
    <p:sldLayoutId id="2147483735" r:id="rId26"/>
    <p:sldLayoutId id="2147483736" r:id="rId27"/>
    <p:sldLayoutId id="2147483737" r:id="rId28"/>
    <p:sldLayoutId id="2147483738" r:id="rId29"/>
    <p:sldLayoutId id="2147483739" r:id="rId30"/>
    <p:sldLayoutId id="2147483740" r:id="rId31"/>
    <p:sldLayoutId id="2147483741" r:id="rId32"/>
    <p:sldLayoutId id="2147483742" r:id="rId33"/>
    <p:sldLayoutId id="2147483743" r:id="rId34"/>
    <p:sldLayoutId id="2147483744" r:id="rId35"/>
    <p:sldLayoutId id="2147483745" r:id="rId36"/>
    <p:sldLayoutId id="2147483746" r:id="rId37"/>
    <p:sldLayoutId id="2147483747" r:id="rId38"/>
    <p:sldLayoutId id="2147483748" r:id="rId39"/>
    <p:sldLayoutId id="2147483749" r:id="rId40"/>
    <p:sldLayoutId id="2147483750" r:id="rId41"/>
    <p:sldLayoutId id="2147483751" r:id="rId42"/>
    <p:sldLayoutId id="2147483752" r:id="rId43"/>
    <p:sldLayoutId id="2147483753" r:id="rId44"/>
    <p:sldLayoutId id="2147483754" r:id="rId45"/>
    <p:sldLayoutId id="2147483755" r:id="rId46"/>
    <p:sldLayoutId id="2147483756" r:id="rId47"/>
    <p:sldLayoutId id="2147483757" r:id="rId48"/>
    <p:sldLayoutId id="2147483758" r:id="rId49"/>
    <p:sldLayoutId id="2147483759" r:id="rId50"/>
    <p:sldLayoutId id="2147483760" r:id="rId51"/>
    <p:sldLayoutId id="2147483761" r:id="rId52"/>
    <p:sldLayoutId id="2147483762" r:id="rId53"/>
    <p:sldLayoutId id="2147483763" r:id="rId54"/>
    <p:sldLayoutId id="2147483764" r:id="rId55"/>
    <p:sldLayoutId id="2147483765" r:id="rId56"/>
    <p:sldLayoutId id="2147483766" r:id="rId57"/>
    <p:sldLayoutId id="2147483767" r:id="rId58"/>
    <p:sldLayoutId id="2147483768" r:id="rId59"/>
    <p:sldLayoutId id="2147483770" r:id="rId6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png"/><Relationship Id="rId18" Type="http://schemas.openxmlformats.org/officeDocument/2006/relationships/image" Target="../media/image3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12" Type="http://schemas.openxmlformats.org/officeDocument/2006/relationships/image" Target="../media/image32.png"/><Relationship Id="rId17" Type="http://schemas.openxmlformats.org/officeDocument/2006/relationships/image" Target="../media/image37.png"/><Relationship Id="rId2" Type="http://schemas.openxmlformats.org/officeDocument/2006/relationships/notesSlide" Target="../notesSlides/notesSlide27.xml"/><Relationship Id="rId16" Type="http://schemas.openxmlformats.org/officeDocument/2006/relationships/image" Target="../media/image36.png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5" Type="http://schemas.openxmlformats.org/officeDocument/2006/relationships/image" Target="../media/image3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Relationship Id="rId14" Type="http://schemas.openxmlformats.org/officeDocument/2006/relationships/image" Target="../media/image34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png"/><Relationship Id="rId18" Type="http://schemas.openxmlformats.org/officeDocument/2006/relationships/image" Target="../media/image3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12" Type="http://schemas.openxmlformats.org/officeDocument/2006/relationships/image" Target="../media/image32.png"/><Relationship Id="rId17" Type="http://schemas.openxmlformats.org/officeDocument/2006/relationships/image" Target="../media/image37.png"/><Relationship Id="rId2" Type="http://schemas.openxmlformats.org/officeDocument/2006/relationships/notesSlide" Target="../notesSlides/notesSlide28.xml"/><Relationship Id="rId16" Type="http://schemas.openxmlformats.org/officeDocument/2006/relationships/image" Target="../media/image36.png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5" Type="http://schemas.openxmlformats.org/officeDocument/2006/relationships/image" Target="../media/image3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Relationship Id="rId14" Type="http://schemas.openxmlformats.org/officeDocument/2006/relationships/image" Target="../media/image34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13.xml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0.xml"/><Relationship Id="rId6" Type="http://schemas.openxmlformats.org/officeDocument/2006/relationships/image" Target="../media/image27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png"/><Relationship Id="rId18" Type="http://schemas.openxmlformats.org/officeDocument/2006/relationships/image" Target="../media/image3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12" Type="http://schemas.openxmlformats.org/officeDocument/2006/relationships/image" Target="../media/image32.png"/><Relationship Id="rId17" Type="http://schemas.openxmlformats.org/officeDocument/2006/relationships/image" Target="../media/image37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6.png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5" Type="http://schemas.openxmlformats.org/officeDocument/2006/relationships/image" Target="../media/image3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Relationship Id="rId14" Type="http://schemas.openxmlformats.org/officeDocument/2006/relationships/image" Target="../media/image3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13" Type="http://schemas.openxmlformats.org/officeDocument/2006/relationships/image" Target="../media/image44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12" Type="http://schemas.openxmlformats.org/officeDocument/2006/relationships/image" Target="../media/image4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26.png"/><Relationship Id="rId11" Type="http://schemas.openxmlformats.org/officeDocument/2006/relationships/image" Target="../media/image42.png"/><Relationship Id="rId5" Type="http://schemas.openxmlformats.org/officeDocument/2006/relationships/image" Target="../media/image25.png"/><Relationship Id="rId10" Type="http://schemas.openxmlformats.org/officeDocument/2006/relationships/image" Target="../media/image41.png"/><Relationship Id="rId4" Type="http://schemas.openxmlformats.org/officeDocument/2006/relationships/image" Target="../media/image24.png"/><Relationship Id="rId9" Type="http://schemas.openxmlformats.org/officeDocument/2006/relationships/image" Target="../media/image40.png"/><Relationship Id="rId14" Type="http://schemas.openxmlformats.org/officeDocument/2006/relationships/image" Target="../media/image4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4.png"/><Relationship Id="rId7" Type="http://schemas.openxmlformats.org/officeDocument/2006/relationships/image" Target="../media/image47.png"/><Relationship Id="rId12" Type="http://schemas.openxmlformats.org/officeDocument/2006/relationships/image" Target="../media/image5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25.png"/><Relationship Id="rId11" Type="http://schemas.openxmlformats.org/officeDocument/2006/relationships/image" Target="../media/image50.png"/><Relationship Id="rId5" Type="http://schemas.openxmlformats.org/officeDocument/2006/relationships/image" Target="../media/image27.png"/><Relationship Id="rId10" Type="http://schemas.openxmlformats.org/officeDocument/2006/relationships/image" Target="../media/image49.png"/><Relationship Id="rId4" Type="http://schemas.openxmlformats.org/officeDocument/2006/relationships/image" Target="../media/image43.png"/><Relationship Id="rId9" Type="http://schemas.openxmlformats.org/officeDocument/2006/relationships/image" Target="../media/image4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193"/>
          <p:cNvSpPr txBox="1">
            <a:spLocks noGrp="1"/>
          </p:cNvSpPr>
          <p:nvPr>
            <p:ph type="subTitle" idx="2"/>
          </p:nvPr>
        </p:nvSpPr>
        <p:spPr>
          <a:xfrm>
            <a:off x="445466" y="1504854"/>
            <a:ext cx="7537450" cy="623887"/>
          </a:xfr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Objective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0545CF-47CB-2F49-9324-54980844A0C0}"/>
              </a:ext>
            </a:extLst>
          </p:cNvPr>
          <p:cNvSpPr txBox="1"/>
          <p:nvPr/>
        </p:nvSpPr>
        <p:spPr>
          <a:xfrm>
            <a:off x="520907" y="1754187"/>
            <a:ext cx="81021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High Level understanding of AI Pitfalls, &amp; how to build trust in the system.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72" name="Google Shape;1672;p202"/>
          <p:cNvCxnSpPr/>
          <p:nvPr/>
        </p:nvCxnSpPr>
        <p:spPr>
          <a:xfrm>
            <a:off x="4552950" y="1278063"/>
            <a:ext cx="4246800" cy="0"/>
          </a:xfrm>
          <a:prstGeom prst="straightConnector1">
            <a:avLst/>
          </a:prstGeom>
          <a:noFill/>
          <a:ln w="9525" cap="flat" cmpd="sng">
            <a:solidFill>
              <a:srgbClr val="B4A7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73" name="Google Shape;1673;p202"/>
          <p:cNvSpPr txBox="1"/>
          <p:nvPr/>
        </p:nvSpPr>
        <p:spPr>
          <a:xfrm>
            <a:off x="8079450" y="1240113"/>
            <a:ext cx="603000" cy="75900"/>
          </a:xfrm>
          <a:prstGeom prst="rect">
            <a:avLst/>
          </a:prstGeom>
          <a:solidFill>
            <a:srgbClr val="0C101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B4A7D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Definitely Qualified</a:t>
            </a:r>
            <a:endParaRPr sz="600" b="1">
              <a:solidFill>
                <a:srgbClr val="B4A7D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674" name="Google Shape;1674;p202"/>
          <p:cNvCxnSpPr/>
          <p:nvPr/>
        </p:nvCxnSpPr>
        <p:spPr>
          <a:xfrm>
            <a:off x="88900" y="1278063"/>
            <a:ext cx="4292700" cy="0"/>
          </a:xfrm>
          <a:prstGeom prst="straightConnector1">
            <a:avLst/>
          </a:prstGeom>
          <a:noFill/>
          <a:ln w="9525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75" name="Google Shape;1675;p202"/>
          <p:cNvSpPr txBox="1"/>
          <p:nvPr/>
        </p:nvSpPr>
        <p:spPr>
          <a:xfrm>
            <a:off x="183250" y="1240113"/>
            <a:ext cx="688200" cy="75900"/>
          </a:xfrm>
          <a:prstGeom prst="rect">
            <a:avLst/>
          </a:prstGeom>
          <a:solidFill>
            <a:srgbClr val="0C101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FF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Definitely Not Qualified</a:t>
            </a:r>
            <a:endParaRPr sz="600" b="1">
              <a:solidFill>
                <a:srgbClr val="FF00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76" name="Google Shape;1676;p202"/>
          <p:cNvSpPr txBox="1"/>
          <p:nvPr/>
        </p:nvSpPr>
        <p:spPr>
          <a:xfrm>
            <a:off x="8471325" y="1613169"/>
            <a:ext cx="562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1.0</a:t>
            </a:r>
            <a:endParaRPr sz="6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77" name="Google Shape;1677;p202"/>
          <p:cNvSpPr/>
          <p:nvPr/>
        </p:nvSpPr>
        <p:spPr>
          <a:xfrm>
            <a:off x="88891" y="147656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8" name="Google Shape;1678;p202"/>
          <p:cNvSpPr/>
          <p:nvPr/>
        </p:nvSpPr>
        <p:spPr>
          <a:xfrm>
            <a:off x="8683881" y="147656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B4A7D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9" name="Google Shape;1679;p202"/>
          <p:cNvSpPr txBox="1"/>
          <p:nvPr/>
        </p:nvSpPr>
        <p:spPr>
          <a:xfrm>
            <a:off x="-98451" y="1613169"/>
            <a:ext cx="511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0.00</a:t>
            </a:r>
            <a:endParaRPr sz="9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680" name="Google Shape;1680;p202"/>
          <p:cNvGrpSpPr/>
          <p:nvPr/>
        </p:nvGrpSpPr>
        <p:grpSpPr>
          <a:xfrm>
            <a:off x="231425" y="1535349"/>
            <a:ext cx="8445649" cy="19500"/>
            <a:chOff x="231425" y="3897549"/>
            <a:chExt cx="8445649" cy="19500"/>
          </a:xfrm>
        </p:grpSpPr>
        <p:sp>
          <p:nvSpPr>
            <p:cNvPr id="1681" name="Google Shape;1681;p202"/>
            <p:cNvSpPr/>
            <p:nvPr/>
          </p:nvSpPr>
          <p:spPr>
            <a:xfrm rot="-5400000">
              <a:off x="1086425" y="3043149"/>
              <a:ext cx="18300" cy="1728300"/>
            </a:xfrm>
            <a:prstGeom prst="rect">
              <a:avLst/>
            </a:prstGeom>
            <a:gradFill>
              <a:gsLst>
                <a:gs pos="0">
                  <a:srgbClr val="FF00FF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02"/>
            <p:cNvSpPr/>
            <p:nvPr/>
          </p:nvSpPr>
          <p:spPr>
            <a:xfrm rot="5400000">
              <a:off x="3085075" y="2732349"/>
              <a:ext cx="19500" cy="23499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02"/>
            <p:cNvSpPr/>
            <p:nvPr/>
          </p:nvSpPr>
          <p:spPr>
            <a:xfrm rot="-5400000">
              <a:off x="5179074" y="2988399"/>
              <a:ext cx="19200" cy="18378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00A4E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02"/>
            <p:cNvSpPr/>
            <p:nvPr/>
          </p:nvSpPr>
          <p:spPr>
            <a:xfrm rot="-5400000">
              <a:off x="7382724" y="2622549"/>
              <a:ext cx="19200" cy="2569500"/>
            </a:xfrm>
            <a:prstGeom prst="rect">
              <a:avLst/>
            </a:prstGeom>
            <a:gradFill>
              <a:gsLst>
                <a:gs pos="0">
                  <a:srgbClr val="00A4E4"/>
                </a:gs>
                <a:gs pos="100000">
                  <a:srgbClr val="B4A7D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5" name="Google Shape;1685;p202"/>
          <p:cNvSpPr/>
          <p:nvPr/>
        </p:nvSpPr>
        <p:spPr>
          <a:xfrm>
            <a:off x="4398988" y="147796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39B5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6" name="Google Shape;1686;p202"/>
          <p:cNvSpPr/>
          <p:nvPr/>
        </p:nvSpPr>
        <p:spPr>
          <a:xfrm>
            <a:off x="-123826" y="4104975"/>
            <a:ext cx="9410700" cy="5462100"/>
          </a:xfrm>
          <a:prstGeom prst="ellipse">
            <a:avLst/>
          </a:prstGeom>
          <a:gradFill>
            <a:gsLst>
              <a:gs pos="0">
                <a:srgbClr val="00A4E4">
                  <a:alpha val="44313"/>
                </a:srgbClr>
              </a:gs>
              <a:gs pos="16000">
                <a:srgbClr val="00A4E4">
                  <a:alpha val="44313"/>
                </a:srgbClr>
              </a:gs>
              <a:gs pos="80000">
                <a:srgbClr val="00A4E4">
                  <a:alpha val="0"/>
                </a:srgbClr>
              </a:gs>
              <a:gs pos="100000">
                <a:srgbClr val="00A4E4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7" name="Google Shape;1687;p202"/>
          <p:cNvSpPr/>
          <p:nvPr/>
        </p:nvSpPr>
        <p:spPr>
          <a:xfrm>
            <a:off x="2489576" y="4240074"/>
            <a:ext cx="40635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Where to place the green dot?</a:t>
            </a:r>
            <a:endParaRPr sz="1400" b="0" i="0" u="none" strike="noStrike" cap="non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8" name="Google Shape;1688;p202"/>
          <p:cNvSpPr txBox="1">
            <a:spLocks noGrp="1"/>
          </p:cNvSpPr>
          <p:nvPr>
            <p:ph type="title"/>
          </p:nvPr>
        </p:nvSpPr>
        <p:spPr>
          <a:xfrm>
            <a:off x="88900" y="137150"/>
            <a:ext cx="8582400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Machine Learning Reviews Qualifications as a Range of Possibilities.</a:t>
            </a:r>
            <a:endParaRPr sz="2100"/>
          </a:p>
        </p:txBody>
      </p:sp>
      <p:cxnSp>
        <p:nvCxnSpPr>
          <p:cNvPr id="1689" name="Google Shape;1689;p202"/>
          <p:cNvCxnSpPr>
            <a:cxnSpLocks/>
          </p:cNvCxnSpPr>
          <p:nvPr/>
        </p:nvCxnSpPr>
        <p:spPr>
          <a:xfrm>
            <a:off x="4467538" y="1266861"/>
            <a:ext cx="0" cy="556500"/>
          </a:xfrm>
          <a:prstGeom prst="straightConnector1">
            <a:avLst/>
          </a:prstGeom>
          <a:noFill/>
          <a:ln w="9525" cap="flat" cmpd="sng">
            <a:solidFill>
              <a:srgbClr val="39B54A"/>
            </a:solidFill>
            <a:prstDash val="lg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4" name="Google Shape;1694;p203"/>
          <p:cNvSpPr txBox="1">
            <a:spLocks noGrp="1"/>
          </p:cNvSpPr>
          <p:nvPr>
            <p:ph type="title"/>
          </p:nvPr>
        </p:nvSpPr>
        <p:spPr>
          <a:xfrm>
            <a:off x="88900" y="137150"/>
            <a:ext cx="8582400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Machine Learning Reviews Qualifications as a Range of Possibilities.</a:t>
            </a:r>
            <a:endParaRPr/>
          </a:p>
        </p:txBody>
      </p:sp>
      <p:cxnSp>
        <p:nvCxnSpPr>
          <p:cNvPr id="1695" name="Google Shape;1695;p203"/>
          <p:cNvCxnSpPr/>
          <p:nvPr/>
        </p:nvCxnSpPr>
        <p:spPr>
          <a:xfrm>
            <a:off x="6972300" y="1278075"/>
            <a:ext cx="1827600" cy="0"/>
          </a:xfrm>
          <a:prstGeom prst="straightConnector1">
            <a:avLst/>
          </a:prstGeom>
          <a:noFill/>
          <a:ln w="9525" cap="flat" cmpd="sng">
            <a:solidFill>
              <a:srgbClr val="B4A7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96" name="Google Shape;1696;p203"/>
          <p:cNvCxnSpPr/>
          <p:nvPr/>
        </p:nvCxnSpPr>
        <p:spPr>
          <a:xfrm>
            <a:off x="88900" y="1278063"/>
            <a:ext cx="6711900" cy="0"/>
          </a:xfrm>
          <a:prstGeom prst="straightConnector1">
            <a:avLst/>
          </a:prstGeom>
          <a:noFill/>
          <a:ln w="9525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97" name="Google Shape;1697;p203"/>
          <p:cNvSpPr txBox="1"/>
          <p:nvPr/>
        </p:nvSpPr>
        <p:spPr>
          <a:xfrm>
            <a:off x="8471325" y="1613169"/>
            <a:ext cx="562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1.0</a:t>
            </a:r>
            <a:endParaRPr sz="6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98" name="Google Shape;1698;p203"/>
          <p:cNvSpPr/>
          <p:nvPr/>
        </p:nvSpPr>
        <p:spPr>
          <a:xfrm>
            <a:off x="88891" y="147656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9" name="Google Shape;1699;p203"/>
          <p:cNvSpPr/>
          <p:nvPr/>
        </p:nvSpPr>
        <p:spPr>
          <a:xfrm>
            <a:off x="8683881" y="147656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B4A7D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0" name="Google Shape;1700;p203"/>
          <p:cNvSpPr txBox="1"/>
          <p:nvPr/>
        </p:nvSpPr>
        <p:spPr>
          <a:xfrm>
            <a:off x="-98451" y="1613169"/>
            <a:ext cx="511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0.00</a:t>
            </a:r>
            <a:endParaRPr sz="9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701" name="Google Shape;1701;p203"/>
          <p:cNvGrpSpPr/>
          <p:nvPr/>
        </p:nvGrpSpPr>
        <p:grpSpPr>
          <a:xfrm>
            <a:off x="231425" y="1535349"/>
            <a:ext cx="8445649" cy="19500"/>
            <a:chOff x="231425" y="3897549"/>
            <a:chExt cx="8445649" cy="19500"/>
          </a:xfrm>
        </p:grpSpPr>
        <p:sp>
          <p:nvSpPr>
            <p:cNvPr id="1702" name="Google Shape;1702;p203"/>
            <p:cNvSpPr/>
            <p:nvPr/>
          </p:nvSpPr>
          <p:spPr>
            <a:xfrm rot="-5400000">
              <a:off x="1086425" y="3043149"/>
              <a:ext cx="18300" cy="1728300"/>
            </a:xfrm>
            <a:prstGeom prst="rect">
              <a:avLst/>
            </a:prstGeom>
            <a:gradFill>
              <a:gsLst>
                <a:gs pos="0">
                  <a:srgbClr val="FF00FF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03"/>
            <p:cNvSpPr/>
            <p:nvPr/>
          </p:nvSpPr>
          <p:spPr>
            <a:xfrm rot="5400000">
              <a:off x="3085075" y="2732349"/>
              <a:ext cx="19500" cy="23499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03"/>
            <p:cNvSpPr/>
            <p:nvPr/>
          </p:nvSpPr>
          <p:spPr>
            <a:xfrm rot="-5400000">
              <a:off x="5179074" y="2988399"/>
              <a:ext cx="19200" cy="18378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00A4E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03"/>
            <p:cNvSpPr/>
            <p:nvPr/>
          </p:nvSpPr>
          <p:spPr>
            <a:xfrm rot="-5400000">
              <a:off x="7382724" y="2622549"/>
              <a:ext cx="19200" cy="2569500"/>
            </a:xfrm>
            <a:prstGeom prst="rect">
              <a:avLst/>
            </a:prstGeom>
            <a:gradFill>
              <a:gsLst>
                <a:gs pos="0">
                  <a:srgbClr val="00A4E4"/>
                </a:gs>
                <a:gs pos="100000">
                  <a:srgbClr val="B4A7D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6" name="Google Shape;1706;p203"/>
          <p:cNvSpPr/>
          <p:nvPr/>
        </p:nvSpPr>
        <p:spPr>
          <a:xfrm>
            <a:off x="-123826" y="4104975"/>
            <a:ext cx="9410700" cy="5462100"/>
          </a:xfrm>
          <a:prstGeom prst="ellipse">
            <a:avLst/>
          </a:prstGeom>
          <a:gradFill>
            <a:gsLst>
              <a:gs pos="0">
                <a:srgbClr val="00A4E4">
                  <a:alpha val="44313"/>
                </a:srgbClr>
              </a:gs>
              <a:gs pos="16000">
                <a:srgbClr val="00A4E4">
                  <a:alpha val="44313"/>
                </a:srgbClr>
              </a:gs>
              <a:gs pos="80000">
                <a:srgbClr val="00A4E4">
                  <a:alpha val="0"/>
                </a:srgbClr>
              </a:gs>
              <a:gs pos="100000">
                <a:srgbClr val="00A4E4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7" name="Google Shape;1707;p203"/>
          <p:cNvSpPr txBox="1"/>
          <p:nvPr/>
        </p:nvSpPr>
        <p:spPr>
          <a:xfrm>
            <a:off x="1852400" y="4567425"/>
            <a:ext cx="5119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Too high &amp; you will not interview enough people.</a:t>
            </a:r>
            <a:endParaRPr sz="1200" b="0" i="1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8" name="Google Shape;1708;p203"/>
          <p:cNvSpPr/>
          <p:nvPr/>
        </p:nvSpPr>
        <p:spPr>
          <a:xfrm>
            <a:off x="2489576" y="4240074"/>
            <a:ext cx="40635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Where to place the green dot?</a:t>
            </a:r>
            <a:endParaRPr sz="1400" b="0" i="0" u="none" strike="noStrike" cap="non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9" name="Google Shape;1709;p203"/>
          <p:cNvSpPr/>
          <p:nvPr/>
        </p:nvSpPr>
        <p:spPr>
          <a:xfrm>
            <a:off x="6827863" y="147796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39B5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0" name="Google Shape;1710;p203"/>
          <p:cNvCxnSpPr/>
          <p:nvPr/>
        </p:nvCxnSpPr>
        <p:spPr>
          <a:xfrm>
            <a:off x="6896413" y="1268261"/>
            <a:ext cx="0" cy="556500"/>
          </a:xfrm>
          <a:prstGeom prst="straightConnector1">
            <a:avLst/>
          </a:prstGeom>
          <a:noFill/>
          <a:ln w="9525" cap="flat" cmpd="sng">
            <a:solidFill>
              <a:srgbClr val="39B54A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1711" name="Google Shape;1711;p203"/>
          <p:cNvSpPr txBox="1"/>
          <p:nvPr/>
        </p:nvSpPr>
        <p:spPr>
          <a:xfrm>
            <a:off x="8079450" y="1240113"/>
            <a:ext cx="603000" cy="75900"/>
          </a:xfrm>
          <a:prstGeom prst="rect">
            <a:avLst/>
          </a:prstGeom>
          <a:solidFill>
            <a:srgbClr val="0C101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B4A7D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Definitely Qualified</a:t>
            </a:r>
            <a:endParaRPr sz="600" b="1">
              <a:solidFill>
                <a:srgbClr val="B4A7D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12" name="Google Shape;1712;p203"/>
          <p:cNvSpPr txBox="1"/>
          <p:nvPr/>
        </p:nvSpPr>
        <p:spPr>
          <a:xfrm>
            <a:off x="183250" y="1240113"/>
            <a:ext cx="688200" cy="75900"/>
          </a:xfrm>
          <a:prstGeom prst="rect">
            <a:avLst/>
          </a:prstGeom>
          <a:solidFill>
            <a:srgbClr val="0C101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FF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Definitely Not Qualified</a:t>
            </a:r>
            <a:endParaRPr sz="600" b="1">
              <a:solidFill>
                <a:srgbClr val="FF00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7" name="Google Shape;1717;p204"/>
          <p:cNvSpPr/>
          <p:nvPr/>
        </p:nvSpPr>
        <p:spPr>
          <a:xfrm>
            <a:off x="-123826" y="4104975"/>
            <a:ext cx="9410700" cy="5462100"/>
          </a:xfrm>
          <a:prstGeom prst="ellipse">
            <a:avLst/>
          </a:prstGeom>
          <a:gradFill>
            <a:gsLst>
              <a:gs pos="0">
                <a:srgbClr val="00A4E4">
                  <a:alpha val="44313"/>
                </a:srgbClr>
              </a:gs>
              <a:gs pos="16000">
                <a:srgbClr val="00A4E4">
                  <a:alpha val="44313"/>
                </a:srgbClr>
              </a:gs>
              <a:gs pos="80000">
                <a:srgbClr val="00A4E4">
                  <a:alpha val="0"/>
                </a:srgbClr>
              </a:gs>
              <a:gs pos="100000">
                <a:srgbClr val="00A4E4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8" name="Google Shape;1718;p204"/>
          <p:cNvSpPr txBox="1"/>
          <p:nvPr/>
        </p:nvSpPr>
        <p:spPr>
          <a:xfrm>
            <a:off x="1852400" y="4567425"/>
            <a:ext cx="5119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Too low &amp; you will interview a lot of unqualified people.</a:t>
            </a:r>
            <a:endParaRPr sz="1200" i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19" name="Google Shape;1719;p204"/>
          <p:cNvCxnSpPr/>
          <p:nvPr/>
        </p:nvCxnSpPr>
        <p:spPr>
          <a:xfrm>
            <a:off x="2002225" y="1278075"/>
            <a:ext cx="6797400" cy="0"/>
          </a:xfrm>
          <a:prstGeom prst="straightConnector1">
            <a:avLst/>
          </a:prstGeom>
          <a:noFill/>
          <a:ln w="9525" cap="flat" cmpd="sng">
            <a:solidFill>
              <a:srgbClr val="B4A7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20" name="Google Shape;1720;p204"/>
          <p:cNvCxnSpPr/>
          <p:nvPr/>
        </p:nvCxnSpPr>
        <p:spPr>
          <a:xfrm>
            <a:off x="88900" y="1278063"/>
            <a:ext cx="1682700" cy="0"/>
          </a:xfrm>
          <a:prstGeom prst="straightConnector1">
            <a:avLst/>
          </a:prstGeom>
          <a:noFill/>
          <a:ln w="9525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21" name="Google Shape;1721;p204"/>
          <p:cNvSpPr txBox="1"/>
          <p:nvPr/>
        </p:nvSpPr>
        <p:spPr>
          <a:xfrm>
            <a:off x="8471325" y="1613169"/>
            <a:ext cx="562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1.0</a:t>
            </a:r>
            <a:endParaRPr sz="6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22" name="Google Shape;1722;p204"/>
          <p:cNvSpPr/>
          <p:nvPr/>
        </p:nvSpPr>
        <p:spPr>
          <a:xfrm>
            <a:off x="88891" y="147656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3" name="Google Shape;1723;p204"/>
          <p:cNvSpPr/>
          <p:nvPr/>
        </p:nvSpPr>
        <p:spPr>
          <a:xfrm>
            <a:off x="8683881" y="147656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B4A7D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4" name="Google Shape;1724;p204"/>
          <p:cNvSpPr txBox="1"/>
          <p:nvPr/>
        </p:nvSpPr>
        <p:spPr>
          <a:xfrm>
            <a:off x="-98451" y="1613169"/>
            <a:ext cx="511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0.00</a:t>
            </a:r>
            <a:endParaRPr sz="9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725" name="Google Shape;1725;p204"/>
          <p:cNvGrpSpPr/>
          <p:nvPr/>
        </p:nvGrpSpPr>
        <p:grpSpPr>
          <a:xfrm>
            <a:off x="231425" y="1535349"/>
            <a:ext cx="8445649" cy="19500"/>
            <a:chOff x="231425" y="3897549"/>
            <a:chExt cx="8445649" cy="19500"/>
          </a:xfrm>
        </p:grpSpPr>
        <p:sp>
          <p:nvSpPr>
            <p:cNvPr id="1726" name="Google Shape;1726;p204"/>
            <p:cNvSpPr/>
            <p:nvPr/>
          </p:nvSpPr>
          <p:spPr>
            <a:xfrm rot="-5400000">
              <a:off x="1086425" y="3043149"/>
              <a:ext cx="18300" cy="1728300"/>
            </a:xfrm>
            <a:prstGeom prst="rect">
              <a:avLst/>
            </a:prstGeom>
            <a:gradFill>
              <a:gsLst>
                <a:gs pos="0">
                  <a:srgbClr val="FF00FF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04"/>
            <p:cNvSpPr/>
            <p:nvPr/>
          </p:nvSpPr>
          <p:spPr>
            <a:xfrm rot="5400000">
              <a:off x="3085075" y="2732349"/>
              <a:ext cx="19500" cy="23499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04"/>
            <p:cNvSpPr/>
            <p:nvPr/>
          </p:nvSpPr>
          <p:spPr>
            <a:xfrm rot="-5400000">
              <a:off x="5179074" y="2988399"/>
              <a:ext cx="19200" cy="18378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00A4E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04"/>
            <p:cNvSpPr/>
            <p:nvPr/>
          </p:nvSpPr>
          <p:spPr>
            <a:xfrm rot="-5400000">
              <a:off x="7382724" y="2622549"/>
              <a:ext cx="19200" cy="2569500"/>
            </a:xfrm>
            <a:prstGeom prst="rect">
              <a:avLst/>
            </a:prstGeom>
            <a:gradFill>
              <a:gsLst>
                <a:gs pos="0">
                  <a:srgbClr val="00A4E4"/>
                </a:gs>
                <a:gs pos="100000">
                  <a:srgbClr val="B4A7D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0" name="Google Shape;1730;p204"/>
          <p:cNvSpPr/>
          <p:nvPr/>
        </p:nvSpPr>
        <p:spPr>
          <a:xfrm>
            <a:off x="2489576" y="4240074"/>
            <a:ext cx="40635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Where to place the green dot?</a:t>
            </a:r>
            <a:endParaRPr sz="1400" b="0" i="0" u="none" strike="noStrike" cap="non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1" name="Google Shape;1731;p204"/>
          <p:cNvSpPr/>
          <p:nvPr/>
        </p:nvSpPr>
        <p:spPr>
          <a:xfrm>
            <a:off x="1817713" y="147656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39B5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2" name="Google Shape;1732;p204"/>
          <p:cNvSpPr txBox="1">
            <a:spLocks noGrp="1"/>
          </p:cNvSpPr>
          <p:nvPr>
            <p:ph type="title"/>
          </p:nvPr>
        </p:nvSpPr>
        <p:spPr>
          <a:xfrm>
            <a:off x="88900" y="137150"/>
            <a:ext cx="8582400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Machine Learning Reviews Qualifications as a Range of Possibilities.</a:t>
            </a:r>
            <a:endParaRPr/>
          </a:p>
        </p:txBody>
      </p:sp>
      <p:cxnSp>
        <p:nvCxnSpPr>
          <p:cNvPr id="1733" name="Google Shape;1733;p204"/>
          <p:cNvCxnSpPr/>
          <p:nvPr/>
        </p:nvCxnSpPr>
        <p:spPr>
          <a:xfrm>
            <a:off x="1886263" y="1266861"/>
            <a:ext cx="0" cy="556500"/>
          </a:xfrm>
          <a:prstGeom prst="straightConnector1">
            <a:avLst/>
          </a:prstGeom>
          <a:noFill/>
          <a:ln w="9525" cap="flat" cmpd="sng">
            <a:solidFill>
              <a:srgbClr val="39B54A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1734" name="Google Shape;1734;p204"/>
          <p:cNvSpPr txBox="1"/>
          <p:nvPr/>
        </p:nvSpPr>
        <p:spPr>
          <a:xfrm>
            <a:off x="8079450" y="1240113"/>
            <a:ext cx="603000" cy="75900"/>
          </a:xfrm>
          <a:prstGeom prst="rect">
            <a:avLst/>
          </a:prstGeom>
          <a:solidFill>
            <a:srgbClr val="0C101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B4A7D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Definitely Qualified</a:t>
            </a:r>
            <a:endParaRPr sz="600" b="1">
              <a:solidFill>
                <a:srgbClr val="B4A7D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35" name="Google Shape;1735;p204"/>
          <p:cNvSpPr txBox="1"/>
          <p:nvPr/>
        </p:nvSpPr>
        <p:spPr>
          <a:xfrm>
            <a:off x="183250" y="1240113"/>
            <a:ext cx="688200" cy="75900"/>
          </a:xfrm>
          <a:prstGeom prst="rect">
            <a:avLst/>
          </a:prstGeom>
          <a:solidFill>
            <a:srgbClr val="0C101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FF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Definitely Not Qualified</a:t>
            </a:r>
            <a:endParaRPr sz="600" b="1">
              <a:solidFill>
                <a:srgbClr val="FF00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40" name="Google Shape;1740;p205"/>
          <p:cNvCxnSpPr/>
          <p:nvPr/>
        </p:nvCxnSpPr>
        <p:spPr>
          <a:xfrm>
            <a:off x="4467538" y="1266861"/>
            <a:ext cx="0" cy="895200"/>
          </a:xfrm>
          <a:prstGeom prst="straightConnector1">
            <a:avLst/>
          </a:prstGeom>
          <a:noFill/>
          <a:ln w="9525" cap="flat" cmpd="sng">
            <a:solidFill>
              <a:srgbClr val="39B54A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1741" name="Google Shape;1741;p205"/>
          <p:cNvSpPr/>
          <p:nvPr/>
        </p:nvSpPr>
        <p:spPr>
          <a:xfrm rot="10800000">
            <a:off x="4410150" y="2081925"/>
            <a:ext cx="828600" cy="717600"/>
          </a:xfrm>
          <a:prstGeom prst="triangle">
            <a:avLst>
              <a:gd name="adj" fmla="val 50162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2" name="Google Shape;1742;p205"/>
          <p:cNvSpPr txBox="1"/>
          <p:nvPr/>
        </p:nvSpPr>
        <p:spPr>
          <a:xfrm>
            <a:off x="8471325" y="1613169"/>
            <a:ext cx="562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1.0</a:t>
            </a:r>
            <a:endParaRPr sz="6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43" name="Google Shape;1743;p205"/>
          <p:cNvSpPr/>
          <p:nvPr/>
        </p:nvSpPr>
        <p:spPr>
          <a:xfrm>
            <a:off x="88891" y="147656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4" name="Google Shape;1744;p205"/>
          <p:cNvSpPr/>
          <p:nvPr/>
        </p:nvSpPr>
        <p:spPr>
          <a:xfrm>
            <a:off x="8683881" y="147656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B4A7D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5" name="Google Shape;1745;p205"/>
          <p:cNvSpPr txBox="1"/>
          <p:nvPr/>
        </p:nvSpPr>
        <p:spPr>
          <a:xfrm>
            <a:off x="-98451" y="1613169"/>
            <a:ext cx="511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0.00</a:t>
            </a:r>
            <a:endParaRPr sz="9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746" name="Google Shape;1746;p205"/>
          <p:cNvGrpSpPr/>
          <p:nvPr/>
        </p:nvGrpSpPr>
        <p:grpSpPr>
          <a:xfrm>
            <a:off x="231425" y="1535349"/>
            <a:ext cx="8445649" cy="19500"/>
            <a:chOff x="231425" y="3897549"/>
            <a:chExt cx="8445649" cy="19500"/>
          </a:xfrm>
        </p:grpSpPr>
        <p:sp>
          <p:nvSpPr>
            <p:cNvPr id="1747" name="Google Shape;1747;p205"/>
            <p:cNvSpPr/>
            <p:nvPr/>
          </p:nvSpPr>
          <p:spPr>
            <a:xfrm rot="-5400000">
              <a:off x="1086425" y="3043149"/>
              <a:ext cx="18300" cy="1728300"/>
            </a:xfrm>
            <a:prstGeom prst="rect">
              <a:avLst/>
            </a:prstGeom>
            <a:gradFill>
              <a:gsLst>
                <a:gs pos="0">
                  <a:srgbClr val="FF00FF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05"/>
            <p:cNvSpPr/>
            <p:nvPr/>
          </p:nvSpPr>
          <p:spPr>
            <a:xfrm rot="5400000">
              <a:off x="3085075" y="2732349"/>
              <a:ext cx="19500" cy="23499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205"/>
            <p:cNvSpPr/>
            <p:nvPr/>
          </p:nvSpPr>
          <p:spPr>
            <a:xfrm rot="-5400000">
              <a:off x="5179074" y="2988399"/>
              <a:ext cx="19200" cy="18378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00A4E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05"/>
            <p:cNvSpPr/>
            <p:nvPr/>
          </p:nvSpPr>
          <p:spPr>
            <a:xfrm rot="-5400000">
              <a:off x="7382724" y="2622549"/>
              <a:ext cx="19200" cy="2569500"/>
            </a:xfrm>
            <a:prstGeom prst="rect">
              <a:avLst/>
            </a:prstGeom>
            <a:gradFill>
              <a:gsLst>
                <a:gs pos="0">
                  <a:srgbClr val="00A4E4"/>
                </a:gs>
                <a:gs pos="100000">
                  <a:srgbClr val="B4A7D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1" name="Google Shape;1751;p205"/>
          <p:cNvSpPr/>
          <p:nvPr/>
        </p:nvSpPr>
        <p:spPr>
          <a:xfrm>
            <a:off x="4398988" y="147796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39B5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2" name="Google Shape;1752;p205"/>
          <p:cNvSpPr/>
          <p:nvPr/>
        </p:nvSpPr>
        <p:spPr>
          <a:xfrm>
            <a:off x="3181650" y="2875725"/>
            <a:ext cx="328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Interviews offered but candidate was not qualified.</a:t>
            </a:r>
            <a:endParaRPr sz="1400" b="0" i="0" u="none" strike="noStrike" cap="non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3" name="Google Shape;1753;p205"/>
          <p:cNvSpPr txBox="1">
            <a:spLocks noGrp="1"/>
          </p:cNvSpPr>
          <p:nvPr>
            <p:ph type="title"/>
          </p:nvPr>
        </p:nvSpPr>
        <p:spPr>
          <a:xfrm>
            <a:off x="88900" y="137150"/>
            <a:ext cx="8582400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Machine Learning Reviews Qualifications as a Range of Possibilities.</a:t>
            </a:r>
            <a:endParaRPr/>
          </a:p>
        </p:txBody>
      </p:sp>
      <p:sp>
        <p:nvSpPr>
          <p:cNvPr id="1754" name="Google Shape;1754;p205"/>
          <p:cNvSpPr/>
          <p:nvPr/>
        </p:nvSpPr>
        <p:spPr>
          <a:xfrm rot="-5400000">
            <a:off x="2579400" y="-386662"/>
            <a:ext cx="137100" cy="50292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5" name="Google Shape;1755;p205"/>
          <p:cNvSpPr/>
          <p:nvPr/>
        </p:nvSpPr>
        <p:spPr>
          <a:xfrm rot="-5400000">
            <a:off x="6927975" y="303488"/>
            <a:ext cx="137100" cy="3648900"/>
          </a:xfrm>
          <a:prstGeom prst="rect">
            <a:avLst/>
          </a:prstGeom>
          <a:solidFill>
            <a:srgbClr val="00A4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205"/>
          <p:cNvSpPr txBox="1"/>
          <p:nvPr/>
        </p:nvSpPr>
        <p:spPr>
          <a:xfrm>
            <a:off x="183250" y="1930863"/>
            <a:ext cx="688200" cy="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FF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Reality: </a:t>
            </a:r>
            <a:endParaRPr sz="600" b="1">
              <a:solidFill>
                <a:srgbClr val="FF00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FF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Not Qualified</a:t>
            </a:r>
            <a:endParaRPr sz="600" b="1">
              <a:solidFill>
                <a:srgbClr val="FF00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57" name="Google Shape;1757;p205"/>
          <p:cNvSpPr txBox="1"/>
          <p:nvPr/>
        </p:nvSpPr>
        <p:spPr>
          <a:xfrm>
            <a:off x="8196750" y="1930863"/>
            <a:ext cx="603000" cy="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B4A7D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Reality: Qualified</a:t>
            </a:r>
            <a:endParaRPr sz="600" b="1">
              <a:solidFill>
                <a:srgbClr val="B4A7D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7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62" name="Google Shape;1762;p206"/>
          <p:cNvCxnSpPr/>
          <p:nvPr/>
        </p:nvCxnSpPr>
        <p:spPr>
          <a:xfrm>
            <a:off x="4467538" y="1266861"/>
            <a:ext cx="0" cy="895200"/>
          </a:xfrm>
          <a:prstGeom prst="straightConnector1">
            <a:avLst/>
          </a:prstGeom>
          <a:noFill/>
          <a:ln w="9525" cap="flat" cmpd="sng">
            <a:solidFill>
              <a:srgbClr val="39B54A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1763" name="Google Shape;1763;p206"/>
          <p:cNvSpPr/>
          <p:nvPr/>
        </p:nvSpPr>
        <p:spPr>
          <a:xfrm rot="10800000">
            <a:off x="3648150" y="2081925"/>
            <a:ext cx="828600" cy="717600"/>
          </a:xfrm>
          <a:prstGeom prst="triangle">
            <a:avLst>
              <a:gd name="adj" fmla="val 50162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4" name="Google Shape;1764;p206"/>
          <p:cNvSpPr txBox="1"/>
          <p:nvPr/>
        </p:nvSpPr>
        <p:spPr>
          <a:xfrm>
            <a:off x="8471325" y="1613169"/>
            <a:ext cx="562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1.0</a:t>
            </a:r>
            <a:endParaRPr sz="6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65" name="Google Shape;1765;p206"/>
          <p:cNvSpPr/>
          <p:nvPr/>
        </p:nvSpPr>
        <p:spPr>
          <a:xfrm>
            <a:off x="88891" y="147656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6" name="Google Shape;1766;p206"/>
          <p:cNvSpPr/>
          <p:nvPr/>
        </p:nvSpPr>
        <p:spPr>
          <a:xfrm>
            <a:off x="8683881" y="147656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B4A7D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7" name="Google Shape;1767;p206"/>
          <p:cNvSpPr txBox="1"/>
          <p:nvPr/>
        </p:nvSpPr>
        <p:spPr>
          <a:xfrm>
            <a:off x="-98451" y="1613169"/>
            <a:ext cx="511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0.00</a:t>
            </a:r>
            <a:endParaRPr sz="9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768" name="Google Shape;1768;p206"/>
          <p:cNvGrpSpPr/>
          <p:nvPr/>
        </p:nvGrpSpPr>
        <p:grpSpPr>
          <a:xfrm>
            <a:off x="231425" y="1535349"/>
            <a:ext cx="8445649" cy="19500"/>
            <a:chOff x="231425" y="3897549"/>
            <a:chExt cx="8445649" cy="19500"/>
          </a:xfrm>
        </p:grpSpPr>
        <p:sp>
          <p:nvSpPr>
            <p:cNvPr id="1769" name="Google Shape;1769;p206"/>
            <p:cNvSpPr/>
            <p:nvPr/>
          </p:nvSpPr>
          <p:spPr>
            <a:xfrm rot="-5400000">
              <a:off x="1086425" y="3043149"/>
              <a:ext cx="18300" cy="1728300"/>
            </a:xfrm>
            <a:prstGeom prst="rect">
              <a:avLst/>
            </a:prstGeom>
            <a:gradFill>
              <a:gsLst>
                <a:gs pos="0">
                  <a:srgbClr val="FF00FF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06"/>
            <p:cNvSpPr/>
            <p:nvPr/>
          </p:nvSpPr>
          <p:spPr>
            <a:xfrm rot="5400000">
              <a:off x="3085075" y="2732349"/>
              <a:ext cx="19500" cy="23499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06"/>
            <p:cNvSpPr/>
            <p:nvPr/>
          </p:nvSpPr>
          <p:spPr>
            <a:xfrm rot="-5400000">
              <a:off x="5179074" y="2988399"/>
              <a:ext cx="19200" cy="18378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00A4E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06"/>
            <p:cNvSpPr/>
            <p:nvPr/>
          </p:nvSpPr>
          <p:spPr>
            <a:xfrm rot="-5400000">
              <a:off x="7382724" y="2622549"/>
              <a:ext cx="19200" cy="2569500"/>
            </a:xfrm>
            <a:prstGeom prst="rect">
              <a:avLst/>
            </a:prstGeom>
            <a:gradFill>
              <a:gsLst>
                <a:gs pos="0">
                  <a:srgbClr val="00A4E4"/>
                </a:gs>
                <a:gs pos="100000">
                  <a:srgbClr val="B4A7D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3" name="Google Shape;1773;p206"/>
          <p:cNvSpPr/>
          <p:nvPr/>
        </p:nvSpPr>
        <p:spPr>
          <a:xfrm>
            <a:off x="4398988" y="147796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39B5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4" name="Google Shape;1774;p206"/>
          <p:cNvSpPr/>
          <p:nvPr/>
        </p:nvSpPr>
        <p:spPr>
          <a:xfrm>
            <a:off x="2030701" y="2883974"/>
            <a:ext cx="40635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Missed opportunity to interview qualified candidates.</a:t>
            </a:r>
            <a:endParaRPr sz="1400" b="0" i="0" u="none" strike="noStrike" cap="non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5" name="Google Shape;1775;p206"/>
          <p:cNvSpPr txBox="1">
            <a:spLocks noGrp="1"/>
          </p:cNvSpPr>
          <p:nvPr>
            <p:ph type="title"/>
          </p:nvPr>
        </p:nvSpPr>
        <p:spPr>
          <a:xfrm>
            <a:off x="88900" y="137150"/>
            <a:ext cx="8582400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Machine Learning Reviews Qualifications as a Range of Possibilities.</a:t>
            </a:r>
            <a:endParaRPr/>
          </a:p>
        </p:txBody>
      </p:sp>
      <p:sp>
        <p:nvSpPr>
          <p:cNvPr id="1776" name="Google Shape;1776;p206"/>
          <p:cNvSpPr/>
          <p:nvPr/>
        </p:nvSpPr>
        <p:spPr>
          <a:xfrm rot="-5400000">
            <a:off x="1855500" y="337250"/>
            <a:ext cx="137100" cy="35814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7" name="Google Shape;1777;p206"/>
          <p:cNvSpPr/>
          <p:nvPr/>
        </p:nvSpPr>
        <p:spPr>
          <a:xfrm rot="-5400000">
            <a:off x="6199350" y="-425200"/>
            <a:ext cx="137100" cy="5106300"/>
          </a:xfrm>
          <a:prstGeom prst="rect">
            <a:avLst/>
          </a:prstGeom>
          <a:solidFill>
            <a:srgbClr val="00A4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8" name="Google Shape;1778;p206"/>
          <p:cNvSpPr txBox="1"/>
          <p:nvPr/>
        </p:nvSpPr>
        <p:spPr>
          <a:xfrm>
            <a:off x="183250" y="1930863"/>
            <a:ext cx="688200" cy="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FF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Reality: </a:t>
            </a:r>
            <a:endParaRPr sz="600" b="1">
              <a:solidFill>
                <a:srgbClr val="FF00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FF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Not Qualified</a:t>
            </a:r>
            <a:endParaRPr sz="600" b="1">
              <a:solidFill>
                <a:srgbClr val="FF00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79" name="Google Shape;1779;p206"/>
          <p:cNvSpPr txBox="1"/>
          <p:nvPr/>
        </p:nvSpPr>
        <p:spPr>
          <a:xfrm>
            <a:off x="8196750" y="1930863"/>
            <a:ext cx="603000" cy="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B4A7D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Reality: Qualified</a:t>
            </a:r>
            <a:endParaRPr sz="600" b="1">
              <a:solidFill>
                <a:srgbClr val="B4A7D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4" name="Google Shape;1784;p207"/>
          <p:cNvSpPr txBox="1">
            <a:spLocks noGrp="1"/>
          </p:cNvSpPr>
          <p:nvPr>
            <p:ph type="title"/>
          </p:nvPr>
        </p:nvSpPr>
        <p:spPr>
          <a:xfrm>
            <a:off x="225824" y="137160"/>
            <a:ext cx="8759147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Similar individuals near the dot get different outcomes.</a:t>
            </a:r>
            <a:endParaRPr dirty="0"/>
          </a:p>
        </p:txBody>
      </p:sp>
      <p:pic>
        <p:nvPicPr>
          <p:cNvPr id="1785" name="Google Shape;1785;p2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0527" y="2427774"/>
            <a:ext cx="742950" cy="276225"/>
          </a:xfrm>
          <a:prstGeom prst="rect">
            <a:avLst/>
          </a:prstGeom>
          <a:noFill/>
          <a:ln>
            <a:noFill/>
          </a:ln>
        </p:spPr>
      </p:pic>
      <p:sp>
        <p:nvSpPr>
          <p:cNvPr id="1786" name="Google Shape;1786;p207"/>
          <p:cNvSpPr txBox="1"/>
          <p:nvPr/>
        </p:nvSpPr>
        <p:spPr>
          <a:xfrm>
            <a:off x="2228525" y="2453825"/>
            <a:ext cx="1907700" cy="2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Expected not to be qualified</a:t>
            </a:r>
            <a:endParaRPr sz="1000" b="1">
              <a:solidFill>
                <a:srgbClr val="FF00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Bachelor’s, Analyst, 24M </a:t>
            </a:r>
            <a:endParaRPr sz="1000" b="1">
              <a:solidFill>
                <a:srgbClr val="FF00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87" name="Google Shape;1787;p207"/>
          <p:cNvSpPr txBox="1"/>
          <p:nvPr/>
        </p:nvSpPr>
        <p:spPr>
          <a:xfrm>
            <a:off x="5007800" y="2477825"/>
            <a:ext cx="1676400" cy="1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B4A7D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Expected to Be Qualified</a:t>
            </a:r>
            <a:endParaRPr sz="1000" b="1">
              <a:solidFill>
                <a:srgbClr val="B4A7D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B4A7D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Bachelor’s, Sr. Analyst, 20M</a:t>
            </a:r>
            <a:endParaRPr sz="1000" b="1">
              <a:solidFill>
                <a:srgbClr val="B4A7D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788" name="Google Shape;1788;p207"/>
          <p:cNvCxnSpPr/>
          <p:nvPr/>
        </p:nvCxnSpPr>
        <p:spPr>
          <a:xfrm>
            <a:off x="4571988" y="2287636"/>
            <a:ext cx="0" cy="556500"/>
          </a:xfrm>
          <a:prstGeom prst="straightConnector1">
            <a:avLst/>
          </a:prstGeom>
          <a:noFill/>
          <a:ln w="9525" cap="flat" cmpd="sng">
            <a:solidFill>
              <a:srgbClr val="39B54A"/>
            </a:solidFill>
            <a:prstDash val="lg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3" name="Google Shape;1793;p208"/>
          <p:cNvSpPr txBox="1">
            <a:spLocks noGrp="1"/>
          </p:cNvSpPr>
          <p:nvPr>
            <p:ph type="title"/>
          </p:nvPr>
        </p:nvSpPr>
        <p:spPr>
          <a:xfrm>
            <a:off x="0" y="137150"/>
            <a:ext cx="9033300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The model has been running in the background, let’s review outcomes.</a:t>
            </a:r>
            <a:endParaRPr sz="2100"/>
          </a:p>
        </p:txBody>
      </p:sp>
      <p:cxnSp>
        <p:nvCxnSpPr>
          <p:cNvPr id="1794" name="Google Shape;1794;p208"/>
          <p:cNvCxnSpPr/>
          <p:nvPr/>
        </p:nvCxnSpPr>
        <p:spPr>
          <a:xfrm>
            <a:off x="4467551" y="1993311"/>
            <a:ext cx="0" cy="556500"/>
          </a:xfrm>
          <a:prstGeom prst="straightConnector1">
            <a:avLst/>
          </a:prstGeom>
          <a:noFill/>
          <a:ln w="9525" cap="flat" cmpd="sng">
            <a:solidFill>
              <a:srgbClr val="39B54A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1795" name="Google Shape;1795;p208"/>
          <p:cNvSpPr txBox="1"/>
          <p:nvPr/>
        </p:nvSpPr>
        <p:spPr>
          <a:xfrm>
            <a:off x="8471337" y="2339619"/>
            <a:ext cx="562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1.0</a:t>
            </a:r>
            <a:endParaRPr sz="6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96" name="Google Shape;1796;p208"/>
          <p:cNvSpPr/>
          <p:nvPr/>
        </p:nvSpPr>
        <p:spPr>
          <a:xfrm>
            <a:off x="88903" y="220301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208"/>
          <p:cNvSpPr/>
          <p:nvPr/>
        </p:nvSpPr>
        <p:spPr>
          <a:xfrm>
            <a:off x="8683894" y="220301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B4A7D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8" name="Google Shape;1798;p208"/>
          <p:cNvSpPr txBox="1"/>
          <p:nvPr/>
        </p:nvSpPr>
        <p:spPr>
          <a:xfrm>
            <a:off x="-98438" y="2339619"/>
            <a:ext cx="511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0.00</a:t>
            </a:r>
            <a:endParaRPr sz="9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799" name="Google Shape;1799;p208"/>
          <p:cNvGrpSpPr/>
          <p:nvPr/>
        </p:nvGrpSpPr>
        <p:grpSpPr>
          <a:xfrm>
            <a:off x="231438" y="2261799"/>
            <a:ext cx="8445649" cy="19500"/>
            <a:chOff x="231425" y="3897549"/>
            <a:chExt cx="8445649" cy="19500"/>
          </a:xfrm>
        </p:grpSpPr>
        <p:sp>
          <p:nvSpPr>
            <p:cNvPr id="1800" name="Google Shape;1800;p208"/>
            <p:cNvSpPr/>
            <p:nvPr/>
          </p:nvSpPr>
          <p:spPr>
            <a:xfrm rot="-5400000">
              <a:off x="1086425" y="3043149"/>
              <a:ext cx="18300" cy="1728300"/>
            </a:xfrm>
            <a:prstGeom prst="rect">
              <a:avLst/>
            </a:prstGeom>
            <a:gradFill>
              <a:gsLst>
                <a:gs pos="0">
                  <a:srgbClr val="FF00FF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08"/>
            <p:cNvSpPr/>
            <p:nvPr/>
          </p:nvSpPr>
          <p:spPr>
            <a:xfrm rot="5400000">
              <a:off x="3085075" y="2732349"/>
              <a:ext cx="19500" cy="23499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08"/>
            <p:cNvSpPr/>
            <p:nvPr/>
          </p:nvSpPr>
          <p:spPr>
            <a:xfrm rot="-5400000">
              <a:off x="5179074" y="2988399"/>
              <a:ext cx="19200" cy="18378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00A4E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08"/>
            <p:cNvSpPr/>
            <p:nvPr/>
          </p:nvSpPr>
          <p:spPr>
            <a:xfrm rot="-5400000">
              <a:off x="7382724" y="2622549"/>
              <a:ext cx="19200" cy="2569500"/>
            </a:xfrm>
            <a:prstGeom prst="rect">
              <a:avLst/>
            </a:prstGeom>
            <a:gradFill>
              <a:gsLst>
                <a:gs pos="0">
                  <a:srgbClr val="00A4E4"/>
                </a:gs>
                <a:gs pos="100000">
                  <a:srgbClr val="B4A7D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4" name="Google Shape;1804;p208"/>
          <p:cNvSpPr/>
          <p:nvPr/>
        </p:nvSpPr>
        <p:spPr>
          <a:xfrm>
            <a:off x="4399001" y="2204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39B5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5" name="Google Shape;1805;p208"/>
          <p:cNvSpPr/>
          <p:nvPr/>
        </p:nvSpPr>
        <p:spPr>
          <a:xfrm>
            <a:off x="88900" y="1849300"/>
            <a:ext cx="15780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Actual Results</a:t>
            </a:r>
            <a:endParaRPr sz="1400" b="0" i="0" u="none" strike="noStrike" cap="non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6" name="Google Shape;1806;p208"/>
          <p:cNvSpPr/>
          <p:nvPr/>
        </p:nvSpPr>
        <p:spPr>
          <a:xfrm>
            <a:off x="777541" y="22030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7" name="Google Shape;1807;p208"/>
          <p:cNvSpPr/>
          <p:nvPr/>
        </p:nvSpPr>
        <p:spPr>
          <a:xfrm>
            <a:off x="1336666" y="22030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8" name="Google Shape;1808;p208"/>
          <p:cNvSpPr/>
          <p:nvPr/>
        </p:nvSpPr>
        <p:spPr>
          <a:xfrm>
            <a:off x="3051166" y="2204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9" name="Google Shape;1809;p208"/>
          <p:cNvSpPr/>
          <p:nvPr/>
        </p:nvSpPr>
        <p:spPr>
          <a:xfrm>
            <a:off x="2622541" y="2204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0" name="Google Shape;1810;p208"/>
          <p:cNvSpPr/>
          <p:nvPr/>
        </p:nvSpPr>
        <p:spPr>
          <a:xfrm>
            <a:off x="2193916" y="2204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208"/>
          <p:cNvSpPr/>
          <p:nvPr/>
        </p:nvSpPr>
        <p:spPr>
          <a:xfrm>
            <a:off x="433216" y="2204411"/>
            <a:ext cx="137100" cy="137100"/>
          </a:xfrm>
          <a:prstGeom prst="ellipse">
            <a:avLst/>
          </a:prstGeom>
          <a:solidFill>
            <a:srgbClr val="FFC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2" name="Google Shape;1812;p208"/>
          <p:cNvSpPr/>
          <p:nvPr/>
        </p:nvSpPr>
        <p:spPr>
          <a:xfrm>
            <a:off x="4528841" y="2203011"/>
            <a:ext cx="137100" cy="137100"/>
          </a:xfrm>
          <a:prstGeom prst="ellipse">
            <a:avLst/>
          </a:prstGeom>
          <a:solidFill>
            <a:srgbClr val="FFC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3" name="Google Shape;1813;p208"/>
          <p:cNvSpPr/>
          <p:nvPr/>
        </p:nvSpPr>
        <p:spPr>
          <a:xfrm>
            <a:off x="8166091" y="2204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4" name="Google Shape;1814;p208"/>
          <p:cNvSpPr/>
          <p:nvPr/>
        </p:nvSpPr>
        <p:spPr>
          <a:xfrm>
            <a:off x="7527916" y="2204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5" name="Google Shape;1815;p208"/>
          <p:cNvSpPr/>
          <p:nvPr/>
        </p:nvSpPr>
        <p:spPr>
          <a:xfrm>
            <a:off x="6435153" y="2204411"/>
            <a:ext cx="137100" cy="137100"/>
          </a:xfrm>
          <a:prstGeom prst="ellipse">
            <a:avLst/>
          </a:prstGeom>
          <a:solidFill>
            <a:srgbClr val="FFC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6" name="Google Shape;1816;p208"/>
          <p:cNvSpPr/>
          <p:nvPr/>
        </p:nvSpPr>
        <p:spPr>
          <a:xfrm>
            <a:off x="5546928" y="2204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7" name="Google Shape;1817;p208"/>
          <p:cNvSpPr/>
          <p:nvPr/>
        </p:nvSpPr>
        <p:spPr>
          <a:xfrm>
            <a:off x="4299053" y="22030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8" name="Google Shape;1818;p208"/>
          <p:cNvSpPr/>
          <p:nvPr/>
        </p:nvSpPr>
        <p:spPr>
          <a:xfrm>
            <a:off x="225816" y="4341711"/>
            <a:ext cx="137100" cy="137100"/>
          </a:xfrm>
          <a:prstGeom prst="ellipse">
            <a:avLst/>
          </a:prstGeom>
          <a:solidFill>
            <a:srgbClr val="FFC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9" name="Google Shape;1819;p208"/>
          <p:cNvSpPr/>
          <p:nvPr/>
        </p:nvSpPr>
        <p:spPr>
          <a:xfrm>
            <a:off x="225816" y="4651236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0" name="Google Shape;1820;p208"/>
          <p:cNvSpPr/>
          <p:nvPr/>
        </p:nvSpPr>
        <p:spPr>
          <a:xfrm>
            <a:off x="-123826" y="4104975"/>
            <a:ext cx="9410700" cy="5462100"/>
          </a:xfrm>
          <a:prstGeom prst="ellipse">
            <a:avLst/>
          </a:prstGeom>
          <a:gradFill>
            <a:gsLst>
              <a:gs pos="0">
                <a:srgbClr val="00A4E4">
                  <a:alpha val="44313"/>
                </a:srgbClr>
              </a:gs>
              <a:gs pos="16000">
                <a:srgbClr val="00A4E4">
                  <a:alpha val="44313"/>
                </a:srgbClr>
              </a:gs>
              <a:gs pos="80000">
                <a:srgbClr val="00A4E4">
                  <a:alpha val="0"/>
                </a:srgbClr>
              </a:gs>
              <a:gs pos="100000">
                <a:srgbClr val="00A4E4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1" name="Google Shape;1821;p208"/>
          <p:cNvSpPr/>
          <p:nvPr/>
        </p:nvSpPr>
        <p:spPr>
          <a:xfrm>
            <a:off x="2489576" y="4468674"/>
            <a:ext cx="40635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 Success + 6 Unqualified = 8 out of 12</a:t>
            </a:r>
            <a:endParaRPr sz="1400" b="0" i="0" u="none" strike="noStrike" cap="non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08"/>
          <p:cNvSpPr txBox="1"/>
          <p:nvPr/>
        </p:nvSpPr>
        <p:spPr>
          <a:xfrm>
            <a:off x="362925" y="4226800"/>
            <a:ext cx="2055300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ACTUAL Qualified </a:t>
            </a:r>
            <a:endParaRPr sz="1200" b="0" i="1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3" name="Google Shape;1823;p208"/>
          <p:cNvSpPr txBox="1"/>
          <p:nvPr/>
        </p:nvSpPr>
        <p:spPr>
          <a:xfrm>
            <a:off x="362925" y="4536325"/>
            <a:ext cx="2126700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ACTUAL not Qualified</a:t>
            </a:r>
            <a:endParaRPr sz="1200" b="0" i="1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8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8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8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8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" name="Google Shape;1828;p209"/>
          <p:cNvSpPr txBox="1">
            <a:spLocks noGrp="1"/>
          </p:cNvSpPr>
          <p:nvPr>
            <p:ph type="title"/>
          </p:nvPr>
        </p:nvSpPr>
        <p:spPr>
          <a:xfrm>
            <a:off x="35375" y="137150"/>
            <a:ext cx="8564700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Using the historical outcomes, where should we put the green line.  </a:t>
            </a:r>
            <a:r>
              <a:rPr lang="en" sz="1500" b="0" i="1">
                <a:solidFill>
                  <a:srgbClr val="666666"/>
                </a:solidFill>
              </a:rPr>
              <a:t>Let’s make sure we are fair by two groups.</a:t>
            </a:r>
            <a:endParaRPr sz="1500" b="0" i="1">
              <a:solidFill>
                <a:srgbClr val="666666"/>
              </a:solidFill>
            </a:endParaRPr>
          </a:p>
        </p:txBody>
      </p:sp>
      <p:cxnSp>
        <p:nvCxnSpPr>
          <p:cNvPr id="1829" name="Google Shape;1829;p209"/>
          <p:cNvCxnSpPr/>
          <p:nvPr/>
        </p:nvCxnSpPr>
        <p:spPr>
          <a:xfrm>
            <a:off x="4467250" y="1066800"/>
            <a:ext cx="0" cy="2466900"/>
          </a:xfrm>
          <a:prstGeom prst="straightConnector1">
            <a:avLst/>
          </a:prstGeom>
          <a:noFill/>
          <a:ln w="9525" cap="flat" cmpd="sng">
            <a:solidFill>
              <a:srgbClr val="39B54A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1830" name="Google Shape;1830;p209"/>
          <p:cNvSpPr txBox="1"/>
          <p:nvPr/>
        </p:nvSpPr>
        <p:spPr>
          <a:xfrm>
            <a:off x="8471337" y="1577619"/>
            <a:ext cx="562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1.0</a:t>
            </a:r>
            <a:endParaRPr sz="6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31" name="Google Shape;1831;p209"/>
          <p:cNvSpPr/>
          <p:nvPr/>
        </p:nvSpPr>
        <p:spPr>
          <a:xfrm>
            <a:off x="88903" y="144101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2" name="Google Shape;1832;p209"/>
          <p:cNvSpPr/>
          <p:nvPr/>
        </p:nvSpPr>
        <p:spPr>
          <a:xfrm>
            <a:off x="8683894" y="144101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B4A7D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3" name="Google Shape;1833;p209"/>
          <p:cNvSpPr txBox="1"/>
          <p:nvPr/>
        </p:nvSpPr>
        <p:spPr>
          <a:xfrm>
            <a:off x="-98438" y="1577619"/>
            <a:ext cx="511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0.00</a:t>
            </a:r>
            <a:endParaRPr sz="9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834" name="Google Shape;1834;p209"/>
          <p:cNvGrpSpPr/>
          <p:nvPr/>
        </p:nvGrpSpPr>
        <p:grpSpPr>
          <a:xfrm>
            <a:off x="231438" y="1499799"/>
            <a:ext cx="8445649" cy="19500"/>
            <a:chOff x="231425" y="3897549"/>
            <a:chExt cx="8445649" cy="19500"/>
          </a:xfrm>
        </p:grpSpPr>
        <p:sp>
          <p:nvSpPr>
            <p:cNvPr id="1835" name="Google Shape;1835;p209"/>
            <p:cNvSpPr/>
            <p:nvPr/>
          </p:nvSpPr>
          <p:spPr>
            <a:xfrm rot="-5400000">
              <a:off x="1086425" y="3043149"/>
              <a:ext cx="18300" cy="1728300"/>
            </a:xfrm>
            <a:prstGeom prst="rect">
              <a:avLst/>
            </a:prstGeom>
            <a:gradFill>
              <a:gsLst>
                <a:gs pos="0">
                  <a:srgbClr val="FF00FF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09"/>
            <p:cNvSpPr/>
            <p:nvPr/>
          </p:nvSpPr>
          <p:spPr>
            <a:xfrm rot="5400000">
              <a:off x="3085075" y="2732349"/>
              <a:ext cx="19500" cy="23499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09"/>
            <p:cNvSpPr/>
            <p:nvPr/>
          </p:nvSpPr>
          <p:spPr>
            <a:xfrm rot="-5400000">
              <a:off x="5179074" y="2988399"/>
              <a:ext cx="19200" cy="18378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00A4E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09"/>
            <p:cNvSpPr/>
            <p:nvPr/>
          </p:nvSpPr>
          <p:spPr>
            <a:xfrm rot="-5400000">
              <a:off x="7382724" y="2622549"/>
              <a:ext cx="19200" cy="2569500"/>
            </a:xfrm>
            <a:prstGeom prst="rect">
              <a:avLst/>
            </a:prstGeom>
            <a:gradFill>
              <a:gsLst>
                <a:gs pos="0">
                  <a:srgbClr val="00A4E4"/>
                </a:gs>
                <a:gs pos="100000">
                  <a:srgbClr val="B4A7D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9" name="Google Shape;1839;p209"/>
          <p:cNvSpPr/>
          <p:nvPr/>
        </p:nvSpPr>
        <p:spPr>
          <a:xfrm>
            <a:off x="4399001" y="1442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39B5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0" name="Google Shape;1840;p209"/>
          <p:cNvSpPr/>
          <p:nvPr/>
        </p:nvSpPr>
        <p:spPr>
          <a:xfrm>
            <a:off x="88900" y="1087300"/>
            <a:ext cx="15780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GroupA</a:t>
            </a:r>
            <a:endParaRPr sz="1400" b="0" i="0" u="none" strike="noStrike" cap="non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1" name="Google Shape;1841;p209"/>
          <p:cNvSpPr/>
          <p:nvPr/>
        </p:nvSpPr>
        <p:spPr>
          <a:xfrm>
            <a:off x="777541" y="14410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2" name="Google Shape;1842;p209"/>
          <p:cNvSpPr/>
          <p:nvPr/>
        </p:nvSpPr>
        <p:spPr>
          <a:xfrm>
            <a:off x="1336666" y="14410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3" name="Google Shape;1843;p209"/>
          <p:cNvSpPr/>
          <p:nvPr/>
        </p:nvSpPr>
        <p:spPr>
          <a:xfrm>
            <a:off x="2193916" y="1442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4" name="Google Shape;1844;p209"/>
          <p:cNvSpPr/>
          <p:nvPr/>
        </p:nvSpPr>
        <p:spPr>
          <a:xfrm>
            <a:off x="4528841" y="1441011"/>
            <a:ext cx="137100" cy="137100"/>
          </a:xfrm>
          <a:prstGeom prst="ellipse">
            <a:avLst/>
          </a:prstGeom>
          <a:solidFill>
            <a:srgbClr val="FFC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5" name="Google Shape;1845;p209"/>
          <p:cNvSpPr/>
          <p:nvPr/>
        </p:nvSpPr>
        <p:spPr>
          <a:xfrm>
            <a:off x="7527916" y="1442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6" name="Google Shape;1846;p209"/>
          <p:cNvSpPr/>
          <p:nvPr/>
        </p:nvSpPr>
        <p:spPr>
          <a:xfrm>
            <a:off x="5546928" y="1442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7" name="Google Shape;1847;p209"/>
          <p:cNvSpPr/>
          <p:nvPr/>
        </p:nvSpPr>
        <p:spPr>
          <a:xfrm>
            <a:off x="225816" y="4341711"/>
            <a:ext cx="137100" cy="137100"/>
          </a:xfrm>
          <a:prstGeom prst="ellipse">
            <a:avLst/>
          </a:prstGeom>
          <a:solidFill>
            <a:srgbClr val="FFC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8" name="Google Shape;1848;p209"/>
          <p:cNvSpPr/>
          <p:nvPr/>
        </p:nvSpPr>
        <p:spPr>
          <a:xfrm>
            <a:off x="225816" y="4651236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9" name="Google Shape;1849;p209"/>
          <p:cNvSpPr txBox="1"/>
          <p:nvPr/>
        </p:nvSpPr>
        <p:spPr>
          <a:xfrm>
            <a:off x="8471337" y="3177819"/>
            <a:ext cx="562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1.0</a:t>
            </a:r>
            <a:endParaRPr sz="6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50" name="Google Shape;1850;p209"/>
          <p:cNvSpPr/>
          <p:nvPr/>
        </p:nvSpPr>
        <p:spPr>
          <a:xfrm>
            <a:off x="88903" y="304121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1" name="Google Shape;1851;p209"/>
          <p:cNvSpPr/>
          <p:nvPr/>
        </p:nvSpPr>
        <p:spPr>
          <a:xfrm>
            <a:off x="8683894" y="304121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B4A7D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2" name="Google Shape;1852;p209"/>
          <p:cNvSpPr txBox="1"/>
          <p:nvPr/>
        </p:nvSpPr>
        <p:spPr>
          <a:xfrm>
            <a:off x="-98438" y="3177819"/>
            <a:ext cx="511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0.00</a:t>
            </a:r>
            <a:endParaRPr sz="9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853" name="Google Shape;1853;p209"/>
          <p:cNvGrpSpPr/>
          <p:nvPr/>
        </p:nvGrpSpPr>
        <p:grpSpPr>
          <a:xfrm>
            <a:off x="231438" y="3099999"/>
            <a:ext cx="8445649" cy="19500"/>
            <a:chOff x="231425" y="3897549"/>
            <a:chExt cx="8445649" cy="19500"/>
          </a:xfrm>
        </p:grpSpPr>
        <p:sp>
          <p:nvSpPr>
            <p:cNvPr id="1854" name="Google Shape;1854;p209"/>
            <p:cNvSpPr/>
            <p:nvPr/>
          </p:nvSpPr>
          <p:spPr>
            <a:xfrm rot="-5400000">
              <a:off x="1086425" y="3043149"/>
              <a:ext cx="18300" cy="1728300"/>
            </a:xfrm>
            <a:prstGeom prst="rect">
              <a:avLst/>
            </a:prstGeom>
            <a:gradFill>
              <a:gsLst>
                <a:gs pos="0">
                  <a:srgbClr val="FF00FF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09"/>
            <p:cNvSpPr/>
            <p:nvPr/>
          </p:nvSpPr>
          <p:spPr>
            <a:xfrm rot="5400000">
              <a:off x="3085075" y="2732349"/>
              <a:ext cx="19500" cy="23499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09"/>
            <p:cNvSpPr/>
            <p:nvPr/>
          </p:nvSpPr>
          <p:spPr>
            <a:xfrm rot="-5400000">
              <a:off x="5179074" y="2988399"/>
              <a:ext cx="19200" cy="18378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00A4E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09"/>
            <p:cNvSpPr/>
            <p:nvPr/>
          </p:nvSpPr>
          <p:spPr>
            <a:xfrm rot="-5400000">
              <a:off x="7382724" y="2622549"/>
              <a:ext cx="19200" cy="2569500"/>
            </a:xfrm>
            <a:prstGeom prst="rect">
              <a:avLst/>
            </a:prstGeom>
            <a:gradFill>
              <a:gsLst>
                <a:gs pos="0">
                  <a:srgbClr val="00A4E4"/>
                </a:gs>
                <a:gs pos="100000">
                  <a:srgbClr val="B4A7D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8" name="Google Shape;1858;p209"/>
          <p:cNvSpPr/>
          <p:nvPr/>
        </p:nvSpPr>
        <p:spPr>
          <a:xfrm>
            <a:off x="4399001" y="30426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39B5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9" name="Google Shape;1859;p209"/>
          <p:cNvSpPr/>
          <p:nvPr/>
        </p:nvSpPr>
        <p:spPr>
          <a:xfrm>
            <a:off x="88900" y="2687500"/>
            <a:ext cx="15780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GroupB</a:t>
            </a:r>
            <a:endParaRPr sz="1400" b="0" i="0" u="none" strike="noStrike" cap="non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0" name="Google Shape;1860;p209"/>
          <p:cNvSpPr/>
          <p:nvPr/>
        </p:nvSpPr>
        <p:spPr>
          <a:xfrm>
            <a:off x="3051166" y="30426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1" name="Google Shape;1861;p209"/>
          <p:cNvSpPr/>
          <p:nvPr/>
        </p:nvSpPr>
        <p:spPr>
          <a:xfrm>
            <a:off x="2622541" y="30426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2" name="Google Shape;1862;p209"/>
          <p:cNvSpPr/>
          <p:nvPr/>
        </p:nvSpPr>
        <p:spPr>
          <a:xfrm>
            <a:off x="433216" y="3042611"/>
            <a:ext cx="137100" cy="137100"/>
          </a:xfrm>
          <a:prstGeom prst="ellipse">
            <a:avLst/>
          </a:prstGeom>
          <a:solidFill>
            <a:srgbClr val="FFC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3" name="Google Shape;1863;p209"/>
          <p:cNvSpPr/>
          <p:nvPr/>
        </p:nvSpPr>
        <p:spPr>
          <a:xfrm>
            <a:off x="8166091" y="30426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4" name="Google Shape;1864;p209"/>
          <p:cNvSpPr/>
          <p:nvPr/>
        </p:nvSpPr>
        <p:spPr>
          <a:xfrm>
            <a:off x="6435153" y="3042611"/>
            <a:ext cx="137100" cy="137100"/>
          </a:xfrm>
          <a:prstGeom prst="ellipse">
            <a:avLst/>
          </a:prstGeom>
          <a:solidFill>
            <a:srgbClr val="FFC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5" name="Google Shape;1865;p209"/>
          <p:cNvSpPr/>
          <p:nvPr/>
        </p:nvSpPr>
        <p:spPr>
          <a:xfrm>
            <a:off x="4299053" y="30412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6" name="Google Shape;1866;p209"/>
          <p:cNvSpPr/>
          <p:nvPr/>
        </p:nvSpPr>
        <p:spPr>
          <a:xfrm>
            <a:off x="-123826" y="4104975"/>
            <a:ext cx="9410700" cy="5462100"/>
          </a:xfrm>
          <a:prstGeom prst="ellipse">
            <a:avLst/>
          </a:prstGeom>
          <a:gradFill>
            <a:gsLst>
              <a:gs pos="0">
                <a:srgbClr val="00A4E4">
                  <a:alpha val="44313"/>
                </a:srgbClr>
              </a:gs>
              <a:gs pos="16000">
                <a:srgbClr val="00A4E4">
                  <a:alpha val="44313"/>
                </a:srgbClr>
              </a:gs>
              <a:gs pos="80000">
                <a:srgbClr val="00A4E4">
                  <a:alpha val="0"/>
                </a:srgbClr>
              </a:gs>
              <a:gs pos="100000">
                <a:srgbClr val="00A4E4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7" name="Google Shape;1867;p209"/>
          <p:cNvSpPr/>
          <p:nvPr/>
        </p:nvSpPr>
        <p:spPr>
          <a:xfrm>
            <a:off x="2435501" y="4421049"/>
            <a:ext cx="40635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Group A: 1 Success &amp; 3 Unqualified of 6</a:t>
            </a:r>
            <a:endParaRPr b="1">
              <a:solidFill>
                <a:srgbClr val="FFC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Group B: 1 Success &amp; 3 Unqualified of 6</a:t>
            </a:r>
            <a:endParaRPr b="1">
              <a:solidFill>
                <a:srgbClr val="FFC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100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Overall Accuracy: “YEAH, the model is fair!”</a:t>
            </a:r>
            <a:endParaRPr sz="1100" b="1">
              <a:solidFill>
                <a:srgbClr val="FFC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68" name="Google Shape;1868;p209"/>
          <p:cNvSpPr txBox="1"/>
          <p:nvPr/>
        </p:nvSpPr>
        <p:spPr>
          <a:xfrm>
            <a:off x="362925" y="4226800"/>
            <a:ext cx="2055300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ACTUAL Qualified </a:t>
            </a:r>
            <a:endParaRPr sz="1200" b="0" i="1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9" name="Google Shape;1869;p209"/>
          <p:cNvSpPr txBox="1"/>
          <p:nvPr/>
        </p:nvSpPr>
        <p:spPr>
          <a:xfrm>
            <a:off x="362925" y="4536325"/>
            <a:ext cx="2126700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ACTUAL not Qualified</a:t>
            </a:r>
            <a:endParaRPr sz="1200" b="0" i="1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" name="Google Shape;1874;p210"/>
          <p:cNvSpPr txBox="1">
            <a:spLocks noGrp="1"/>
          </p:cNvSpPr>
          <p:nvPr>
            <p:ph type="title"/>
          </p:nvPr>
        </p:nvSpPr>
        <p:spPr>
          <a:xfrm>
            <a:off x="28300" y="137150"/>
            <a:ext cx="9005100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Maybe we should prioritize accuracy within qualified candidates.</a:t>
            </a:r>
            <a:endParaRPr sz="2100"/>
          </a:p>
        </p:txBody>
      </p:sp>
      <p:cxnSp>
        <p:nvCxnSpPr>
          <p:cNvPr id="1875" name="Google Shape;1875;p210"/>
          <p:cNvCxnSpPr/>
          <p:nvPr/>
        </p:nvCxnSpPr>
        <p:spPr>
          <a:xfrm>
            <a:off x="4467250" y="1066800"/>
            <a:ext cx="0" cy="2466900"/>
          </a:xfrm>
          <a:prstGeom prst="straightConnector1">
            <a:avLst/>
          </a:prstGeom>
          <a:noFill/>
          <a:ln w="9525" cap="flat" cmpd="sng">
            <a:solidFill>
              <a:srgbClr val="39B54A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1876" name="Google Shape;1876;p210"/>
          <p:cNvSpPr txBox="1"/>
          <p:nvPr/>
        </p:nvSpPr>
        <p:spPr>
          <a:xfrm>
            <a:off x="8471337" y="1577619"/>
            <a:ext cx="562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1.0</a:t>
            </a:r>
            <a:endParaRPr sz="6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77" name="Google Shape;1877;p210"/>
          <p:cNvSpPr/>
          <p:nvPr/>
        </p:nvSpPr>
        <p:spPr>
          <a:xfrm>
            <a:off x="88903" y="144101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8" name="Google Shape;1878;p210"/>
          <p:cNvSpPr/>
          <p:nvPr/>
        </p:nvSpPr>
        <p:spPr>
          <a:xfrm>
            <a:off x="8683894" y="144101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B4A7D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9" name="Google Shape;1879;p210"/>
          <p:cNvSpPr txBox="1"/>
          <p:nvPr/>
        </p:nvSpPr>
        <p:spPr>
          <a:xfrm>
            <a:off x="-98438" y="1577619"/>
            <a:ext cx="511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0.00</a:t>
            </a:r>
            <a:endParaRPr sz="9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880" name="Google Shape;1880;p210"/>
          <p:cNvGrpSpPr/>
          <p:nvPr/>
        </p:nvGrpSpPr>
        <p:grpSpPr>
          <a:xfrm>
            <a:off x="231438" y="1499799"/>
            <a:ext cx="8445649" cy="19500"/>
            <a:chOff x="231425" y="3897549"/>
            <a:chExt cx="8445649" cy="19500"/>
          </a:xfrm>
        </p:grpSpPr>
        <p:sp>
          <p:nvSpPr>
            <p:cNvPr id="1881" name="Google Shape;1881;p210"/>
            <p:cNvSpPr/>
            <p:nvPr/>
          </p:nvSpPr>
          <p:spPr>
            <a:xfrm rot="-5400000">
              <a:off x="1086425" y="3043149"/>
              <a:ext cx="18300" cy="1728300"/>
            </a:xfrm>
            <a:prstGeom prst="rect">
              <a:avLst/>
            </a:prstGeom>
            <a:gradFill>
              <a:gsLst>
                <a:gs pos="0">
                  <a:srgbClr val="FF00FF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10"/>
            <p:cNvSpPr/>
            <p:nvPr/>
          </p:nvSpPr>
          <p:spPr>
            <a:xfrm rot="5400000">
              <a:off x="3085075" y="2732349"/>
              <a:ext cx="19500" cy="23499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10"/>
            <p:cNvSpPr/>
            <p:nvPr/>
          </p:nvSpPr>
          <p:spPr>
            <a:xfrm rot="-5400000">
              <a:off x="5179074" y="2988399"/>
              <a:ext cx="19200" cy="18378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00A4E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10"/>
            <p:cNvSpPr/>
            <p:nvPr/>
          </p:nvSpPr>
          <p:spPr>
            <a:xfrm rot="-5400000">
              <a:off x="7382724" y="2622549"/>
              <a:ext cx="19200" cy="2569500"/>
            </a:xfrm>
            <a:prstGeom prst="rect">
              <a:avLst/>
            </a:prstGeom>
            <a:gradFill>
              <a:gsLst>
                <a:gs pos="0">
                  <a:srgbClr val="00A4E4"/>
                </a:gs>
                <a:gs pos="100000">
                  <a:srgbClr val="B4A7D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5" name="Google Shape;1885;p210"/>
          <p:cNvSpPr/>
          <p:nvPr/>
        </p:nvSpPr>
        <p:spPr>
          <a:xfrm>
            <a:off x="4399001" y="1442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39B5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6" name="Google Shape;1886;p210"/>
          <p:cNvSpPr/>
          <p:nvPr/>
        </p:nvSpPr>
        <p:spPr>
          <a:xfrm>
            <a:off x="88900" y="1087300"/>
            <a:ext cx="15780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GroupA</a:t>
            </a:r>
            <a:endParaRPr sz="1400" b="0" i="0" u="none" strike="noStrike" cap="non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7" name="Google Shape;1887;p210"/>
          <p:cNvSpPr/>
          <p:nvPr/>
        </p:nvSpPr>
        <p:spPr>
          <a:xfrm>
            <a:off x="777541" y="14410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8" name="Google Shape;1888;p210"/>
          <p:cNvSpPr/>
          <p:nvPr/>
        </p:nvSpPr>
        <p:spPr>
          <a:xfrm>
            <a:off x="1336666" y="14410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9" name="Google Shape;1889;p210"/>
          <p:cNvSpPr/>
          <p:nvPr/>
        </p:nvSpPr>
        <p:spPr>
          <a:xfrm>
            <a:off x="2193916" y="1442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0" name="Google Shape;1890;p210"/>
          <p:cNvSpPr/>
          <p:nvPr/>
        </p:nvSpPr>
        <p:spPr>
          <a:xfrm>
            <a:off x="4528841" y="1441011"/>
            <a:ext cx="137100" cy="137100"/>
          </a:xfrm>
          <a:prstGeom prst="ellipse">
            <a:avLst/>
          </a:prstGeom>
          <a:solidFill>
            <a:srgbClr val="FFC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1" name="Google Shape;1891;p210"/>
          <p:cNvSpPr/>
          <p:nvPr/>
        </p:nvSpPr>
        <p:spPr>
          <a:xfrm>
            <a:off x="7527916" y="1442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2" name="Google Shape;1892;p210"/>
          <p:cNvSpPr/>
          <p:nvPr/>
        </p:nvSpPr>
        <p:spPr>
          <a:xfrm>
            <a:off x="5546928" y="1442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3" name="Google Shape;1893;p210"/>
          <p:cNvSpPr/>
          <p:nvPr/>
        </p:nvSpPr>
        <p:spPr>
          <a:xfrm>
            <a:off x="225816" y="4341711"/>
            <a:ext cx="137100" cy="137100"/>
          </a:xfrm>
          <a:prstGeom prst="ellipse">
            <a:avLst/>
          </a:prstGeom>
          <a:solidFill>
            <a:srgbClr val="FFC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4" name="Google Shape;1894;p210"/>
          <p:cNvSpPr/>
          <p:nvPr/>
        </p:nvSpPr>
        <p:spPr>
          <a:xfrm>
            <a:off x="225816" y="4651236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5" name="Google Shape;1895;p210"/>
          <p:cNvSpPr txBox="1"/>
          <p:nvPr/>
        </p:nvSpPr>
        <p:spPr>
          <a:xfrm>
            <a:off x="8471337" y="3177819"/>
            <a:ext cx="562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1.0</a:t>
            </a:r>
            <a:endParaRPr sz="6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96" name="Google Shape;1896;p210"/>
          <p:cNvSpPr/>
          <p:nvPr/>
        </p:nvSpPr>
        <p:spPr>
          <a:xfrm>
            <a:off x="88903" y="304121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7" name="Google Shape;1897;p210"/>
          <p:cNvSpPr/>
          <p:nvPr/>
        </p:nvSpPr>
        <p:spPr>
          <a:xfrm>
            <a:off x="8683894" y="304121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B4A7D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8" name="Google Shape;1898;p210"/>
          <p:cNvSpPr txBox="1"/>
          <p:nvPr/>
        </p:nvSpPr>
        <p:spPr>
          <a:xfrm>
            <a:off x="-98438" y="3177819"/>
            <a:ext cx="511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0.00</a:t>
            </a:r>
            <a:endParaRPr sz="9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899" name="Google Shape;1899;p210"/>
          <p:cNvGrpSpPr/>
          <p:nvPr/>
        </p:nvGrpSpPr>
        <p:grpSpPr>
          <a:xfrm>
            <a:off x="231438" y="3099999"/>
            <a:ext cx="8445649" cy="19500"/>
            <a:chOff x="231425" y="3897549"/>
            <a:chExt cx="8445649" cy="19500"/>
          </a:xfrm>
        </p:grpSpPr>
        <p:sp>
          <p:nvSpPr>
            <p:cNvPr id="1900" name="Google Shape;1900;p210"/>
            <p:cNvSpPr/>
            <p:nvPr/>
          </p:nvSpPr>
          <p:spPr>
            <a:xfrm rot="-5400000">
              <a:off x="1086425" y="3043149"/>
              <a:ext cx="18300" cy="1728300"/>
            </a:xfrm>
            <a:prstGeom prst="rect">
              <a:avLst/>
            </a:prstGeom>
            <a:gradFill>
              <a:gsLst>
                <a:gs pos="0">
                  <a:srgbClr val="FF00FF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10"/>
            <p:cNvSpPr/>
            <p:nvPr/>
          </p:nvSpPr>
          <p:spPr>
            <a:xfrm rot="5400000">
              <a:off x="3085075" y="2732349"/>
              <a:ext cx="19500" cy="23499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10"/>
            <p:cNvSpPr/>
            <p:nvPr/>
          </p:nvSpPr>
          <p:spPr>
            <a:xfrm rot="-5400000">
              <a:off x="5179074" y="2988399"/>
              <a:ext cx="19200" cy="18378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00A4E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10"/>
            <p:cNvSpPr/>
            <p:nvPr/>
          </p:nvSpPr>
          <p:spPr>
            <a:xfrm rot="-5400000">
              <a:off x="7382724" y="2622549"/>
              <a:ext cx="19200" cy="2569500"/>
            </a:xfrm>
            <a:prstGeom prst="rect">
              <a:avLst/>
            </a:prstGeom>
            <a:gradFill>
              <a:gsLst>
                <a:gs pos="0">
                  <a:srgbClr val="00A4E4"/>
                </a:gs>
                <a:gs pos="100000">
                  <a:srgbClr val="B4A7D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4" name="Google Shape;1904;p210"/>
          <p:cNvSpPr/>
          <p:nvPr/>
        </p:nvSpPr>
        <p:spPr>
          <a:xfrm>
            <a:off x="4399001" y="30426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39B5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5" name="Google Shape;1905;p210"/>
          <p:cNvSpPr/>
          <p:nvPr/>
        </p:nvSpPr>
        <p:spPr>
          <a:xfrm>
            <a:off x="88900" y="2687500"/>
            <a:ext cx="15780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GroupB</a:t>
            </a:r>
            <a:endParaRPr sz="1400" b="0" i="0" u="none" strike="noStrike" cap="non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6" name="Google Shape;1906;p210"/>
          <p:cNvSpPr/>
          <p:nvPr/>
        </p:nvSpPr>
        <p:spPr>
          <a:xfrm>
            <a:off x="3051166" y="3042611"/>
            <a:ext cx="137100" cy="137100"/>
          </a:xfrm>
          <a:prstGeom prst="ellipse">
            <a:avLst/>
          </a:prstGeom>
          <a:solidFill>
            <a:srgbClr val="434343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7" name="Google Shape;1907;p210"/>
          <p:cNvSpPr/>
          <p:nvPr/>
        </p:nvSpPr>
        <p:spPr>
          <a:xfrm>
            <a:off x="2622541" y="3042611"/>
            <a:ext cx="137100" cy="137100"/>
          </a:xfrm>
          <a:prstGeom prst="ellipse">
            <a:avLst/>
          </a:prstGeom>
          <a:solidFill>
            <a:srgbClr val="434343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8" name="Google Shape;1908;p210"/>
          <p:cNvSpPr/>
          <p:nvPr/>
        </p:nvSpPr>
        <p:spPr>
          <a:xfrm>
            <a:off x="433216" y="3042611"/>
            <a:ext cx="137100" cy="137100"/>
          </a:xfrm>
          <a:prstGeom prst="ellipse">
            <a:avLst/>
          </a:prstGeom>
          <a:solidFill>
            <a:srgbClr val="434343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9" name="Google Shape;1909;p210"/>
          <p:cNvSpPr/>
          <p:nvPr/>
        </p:nvSpPr>
        <p:spPr>
          <a:xfrm>
            <a:off x="8166091" y="30426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0" name="Google Shape;1910;p210"/>
          <p:cNvSpPr/>
          <p:nvPr/>
        </p:nvSpPr>
        <p:spPr>
          <a:xfrm>
            <a:off x="6435153" y="3042611"/>
            <a:ext cx="137100" cy="137100"/>
          </a:xfrm>
          <a:prstGeom prst="ellipse">
            <a:avLst/>
          </a:prstGeom>
          <a:solidFill>
            <a:srgbClr val="FFC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1" name="Google Shape;1911;p210"/>
          <p:cNvSpPr/>
          <p:nvPr/>
        </p:nvSpPr>
        <p:spPr>
          <a:xfrm>
            <a:off x="4299053" y="3041211"/>
            <a:ext cx="137100" cy="137100"/>
          </a:xfrm>
          <a:prstGeom prst="ellipse">
            <a:avLst/>
          </a:prstGeom>
          <a:solidFill>
            <a:srgbClr val="434343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2" name="Google Shape;1912;p210"/>
          <p:cNvSpPr/>
          <p:nvPr/>
        </p:nvSpPr>
        <p:spPr>
          <a:xfrm>
            <a:off x="-123826" y="4104975"/>
            <a:ext cx="9410700" cy="5462100"/>
          </a:xfrm>
          <a:prstGeom prst="ellipse">
            <a:avLst/>
          </a:prstGeom>
          <a:gradFill>
            <a:gsLst>
              <a:gs pos="0">
                <a:srgbClr val="00A4E4">
                  <a:alpha val="44313"/>
                </a:srgbClr>
              </a:gs>
              <a:gs pos="16000">
                <a:srgbClr val="00A4E4">
                  <a:alpha val="44313"/>
                </a:srgbClr>
              </a:gs>
              <a:gs pos="80000">
                <a:srgbClr val="00A4E4">
                  <a:alpha val="0"/>
                </a:srgbClr>
              </a:gs>
              <a:gs pos="100000">
                <a:srgbClr val="00A4E4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3" name="Google Shape;1913;p210"/>
          <p:cNvSpPr/>
          <p:nvPr/>
        </p:nvSpPr>
        <p:spPr>
          <a:xfrm>
            <a:off x="2435501" y="4421049"/>
            <a:ext cx="40635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Group A: 1 Success of 3 </a:t>
            </a:r>
            <a:endParaRPr b="1">
              <a:solidFill>
                <a:srgbClr val="FFC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Group B: 1 Success of 2</a:t>
            </a:r>
            <a:endParaRPr b="1">
              <a:solidFill>
                <a:srgbClr val="FFC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100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Success Accuracy: “Ooops, the model success isn’t fair!”</a:t>
            </a:r>
            <a:endParaRPr sz="1100" b="1">
              <a:solidFill>
                <a:srgbClr val="FFC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14" name="Google Shape;1914;p210"/>
          <p:cNvSpPr txBox="1"/>
          <p:nvPr/>
        </p:nvSpPr>
        <p:spPr>
          <a:xfrm>
            <a:off x="362925" y="4226800"/>
            <a:ext cx="2055300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ACTUAL Qualified </a:t>
            </a:r>
            <a:endParaRPr sz="1200" b="0" i="1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5" name="Google Shape;1915;p210"/>
          <p:cNvSpPr txBox="1"/>
          <p:nvPr/>
        </p:nvSpPr>
        <p:spPr>
          <a:xfrm>
            <a:off x="362925" y="4536325"/>
            <a:ext cx="2126700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ACTUAL not Qualified</a:t>
            </a:r>
            <a:endParaRPr sz="1200" b="0" i="1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20" name="Google Shape;1920;p211"/>
          <p:cNvCxnSpPr/>
          <p:nvPr/>
        </p:nvCxnSpPr>
        <p:spPr>
          <a:xfrm>
            <a:off x="4467250" y="1066800"/>
            <a:ext cx="0" cy="246690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1921" name="Google Shape;1921;p211"/>
          <p:cNvSpPr txBox="1">
            <a:spLocks noGrp="1"/>
          </p:cNvSpPr>
          <p:nvPr>
            <p:ph type="title"/>
          </p:nvPr>
        </p:nvSpPr>
        <p:spPr>
          <a:xfrm>
            <a:off x="28300" y="137150"/>
            <a:ext cx="9005100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Now the hiring rate is the same for both groups (1 of 3) within the qualified candidates.</a:t>
            </a:r>
            <a:endParaRPr sz="2100"/>
          </a:p>
        </p:txBody>
      </p:sp>
      <p:sp>
        <p:nvSpPr>
          <p:cNvPr id="1922" name="Google Shape;1922;p211"/>
          <p:cNvSpPr txBox="1"/>
          <p:nvPr/>
        </p:nvSpPr>
        <p:spPr>
          <a:xfrm>
            <a:off x="8471337" y="1577619"/>
            <a:ext cx="562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1.0</a:t>
            </a:r>
            <a:endParaRPr sz="6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23" name="Google Shape;1923;p211"/>
          <p:cNvSpPr/>
          <p:nvPr/>
        </p:nvSpPr>
        <p:spPr>
          <a:xfrm>
            <a:off x="88903" y="144101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4" name="Google Shape;1924;p211"/>
          <p:cNvSpPr/>
          <p:nvPr/>
        </p:nvSpPr>
        <p:spPr>
          <a:xfrm>
            <a:off x="8683894" y="144101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B4A7D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5" name="Google Shape;1925;p211"/>
          <p:cNvSpPr txBox="1"/>
          <p:nvPr/>
        </p:nvSpPr>
        <p:spPr>
          <a:xfrm>
            <a:off x="-98438" y="1577619"/>
            <a:ext cx="511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0.00</a:t>
            </a:r>
            <a:endParaRPr sz="9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926" name="Google Shape;1926;p211"/>
          <p:cNvGrpSpPr/>
          <p:nvPr/>
        </p:nvGrpSpPr>
        <p:grpSpPr>
          <a:xfrm>
            <a:off x="231438" y="1499799"/>
            <a:ext cx="8445649" cy="19500"/>
            <a:chOff x="231425" y="3897549"/>
            <a:chExt cx="8445649" cy="19500"/>
          </a:xfrm>
        </p:grpSpPr>
        <p:sp>
          <p:nvSpPr>
            <p:cNvPr id="1927" name="Google Shape;1927;p211"/>
            <p:cNvSpPr/>
            <p:nvPr/>
          </p:nvSpPr>
          <p:spPr>
            <a:xfrm rot="-5400000">
              <a:off x="1086425" y="3043149"/>
              <a:ext cx="18300" cy="1728300"/>
            </a:xfrm>
            <a:prstGeom prst="rect">
              <a:avLst/>
            </a:prstGeom>
            <a:gradFill>
              <a:gsLst>
                <a:gs pos="0">
                  <a:srgbClr val="FF00FF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11"/>
            <p:cNvSpPr/>
            <p:nvPr/>
          </p:nvSpPr>
          <p:spPr>
            <a:xfrm rot="5400000">
              <a:off x="3085075" y="2732349"/>
              <a:ext cx="19500" cy="23499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11"/>
            <p:cNvSpPr/>
            <p:nvPr/>
          </p:nvSpPr>
          <p:spPr>
            <a:xfrm rot="-5400000">
              <a:off x="5179074" y="2988399"/>
              <a:ext cx="19200" cy="18378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00A4E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11"/>
            <p:cNvSpPr/>
            <p:nvPr/>
          </p:nvSpPr>
          <p:spPr>
            <a:xfrm rot="-5400000">
              <a:off x="7382724" y="2622549"/>
              <a:ext cx="19200" cy="2569500"/>
            </a:xfrm>
            <a:prstGeom prst="rect">
              <a:avLst/>
            </a:prstGeom>
            <a:gradFill>
              <a:gsLst>
                <a:gs pos="0">
                  <a:srgbClr val="00A4E4"/>
                </a:gs>
                <a:gs pos="100000">
                  <a:srgbClr val="B4A7D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31" name="Google Shape;1931;p211"/>
          <p:cNvSpPr/>
          <p:nvPr/>
        </p:nvSpPr>
        <p:spPr>
          <a:xfrm>
            <a:off x="88900" y="1087300"/>
            <a:ext cx="15780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GroupA</a:t>
            </a:r>
            <a:endParaRPr sz="1400" b="0" i="0" u="none" strike="noStrike" cap="non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2" name="Google Shape;1932;p211"/>
          <p:cNvSpPr/>
          <p:nvPr/>
        </p:nvSpPr>
        <p:spPr>
          <a:xfrm>
            <a:off x="777541" y="1441011"/>
            <a:ext cx="137100" cy="137100"/>
          </a:xfrm>
          <a:prstGeom prst="ellipse">
            <a:avLst/>
          </a:prstGeom>
          <a:solidFill>
            <a:srgbClr val="434343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3" name="Google Shape;1933;p211"/>
          <p:cNvSpPr/>
          <p:nvPr/>
        </p:nvSpPr>
        <p:spPr>
          <a:xfrm>
            <a:off x="1336666" y="1441011"/>
            <a:ext cx="137100" cy="137100"/>
          </a:xfrm>
          <a:prstGeom prst="ellipse">
            <a:avLst/>
          </a:prstGeom>
          <a:solidFill>
            <a:srgbClr val="434343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4" name="Google Shape;1934;p211"/>
          <p:cNvSpPr/>
          <p:nvPr/>
        </p:nvSpPr>
        <p:spPr>
          <a:xfrm>
            <a:off x="2193916" y="1442411"/>
            <a:ext cx="137100" cy="137100"/>
          </a:xfrm>
          <a:prstGeom prst="ellipse">
            <a:avLst/>
          </a:prstGeom>
          <a:solidFill>
            <a:srgbClr val="434343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5" name="Google Shape;1935;p211"/>
          <p:cNvSpPr/>
          <p:nvPr/>
        </p:nvSpPr>
        <p:spPr>
          <a:xfrm>
            <a:off x="4528841" y="1441011"/>
            <a:ext cx="137100" cy="137100"/>
          </a:xfrm>
          <a:prstGeom prst="ellipse">
            <a:avLst/>
          </a:prstGeom>
          <a:solidFill>
            <a:srgbClr val="FFC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6" name="Google Shape;1936;p211"/>
          <p:cNvSpPr/>
          <p:nvPr/>
        </p:nvSpPr>
        <p:spPr>
          <a:xfrm>
            <a:off x="7527916" y="1442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7" name="Google Shape;1937;p211"/>
          <p:cNvSpPr/>
          <p:nvPr/>
        </p:nvSpPr>
        <p:spPr>
          <a:xfrm>
            <a:off x="5546928" y="1442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8" name="Google Shape;1938;p211"/>
          <p:cNvSpPr/>
          <p:nvPr/>
        </p:nvSpPr>
        <p:spPr>
          <a:xfrm>
            <a:off x="225816" y="4341711"/>
            <a:ext cx="137100" cy="137100"/>
          </a:xfrm>
          <a:prstGeom prst="ellipse">
            <a:avLst/>
          </a:prstGeom>
          <a:solidFill>
            <a:srgbClr val="FFC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9" name="Google Shape;1939;p211"/>
          <p:cNvSpPr/>
          <p:nvPr/>
        </p:nvSpPr>
        <p:spPr>
          <a:xfrm>
            <a:off x="225816" y="4651236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0" name="Google Shape;1940;p211"/>
          <p:cNvSpPr txBox="1"/>
          <p:nvPr/>
        </p:nvSpPr>
        <p:spPr>
          <a:xfrm>
            <a:off x="8471337" y="3177819"/>
            <a:ext cx="562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1.0</a:t>
            </a:r>
            <a:endParaRPr sz="6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41" name="Google Shape;1941;p211"/>
          <p:cNvSpPr/>
          <p:nvPr/>
        </p:nvSpPr>
        <p:spPr>
          <a:xfrm>
            <a:off x="88903" y="304121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2" name="Google Shape;1942;p211"/>
          <p:cNvSpPr/>
          <p:nvPr/>
        </p:nvSpPr>
        <p:spPr>
          <a:xfrm>
            <a:off x="8683894" y="304121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B4A7D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3" name="Google Shape;1943;p211"/>
          <p:cNvSpPr txBox="1"/>
          <p:nvPr/>
        </p:nvSpPr>
        <p:spPr>
          <a:xfrm>
            <a:off x="-98438" y="3177819"/>
            <a:ext cx="511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0.00</a:t>
            </a:r>
            <a:endParaRPr sz="9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944" name="Google Shape;1944;p211"/>
          <p:cNvGrpSpPr/>
          <p:nvPr/>
        </p:nvGrpSpPr>
        <p:grpSpPr>
          <a:xfrm>
            <a:off x="231438" y="3099999"/>
            <a:ext cx="8445649" cy="19500"/>
            <a:chOff x="231425" y="3897549"/>
            <a:chExt cx="8445649" cy="19500"/>
          </a:xfrm>
        </p:grpSpPr>
        <p:sp>
          <p:nvSpPr>
            <p:cNvPr id="1945" name="Google Shape;1945;p211"/>
            <p:cNvSpPr/>
            <p:nvPr/>
          </p:nvSpPr>
          <p:spPr>
            <a:xfrm rot="-5400000">
              <a:off x="1086425" y="3043149"/>
              <a:ext cx="18300" cy="1728300"/>
            </a:xfrm>
            <a:prstGeom prst="rect">
              <a:avLst/>
            </a:prstGeom>
            <a:gradFill>
              <a:gsLst>
                <a:gs pos="0">
                  <a:srgbClr val="FF00FF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11"/>
            <p:cNvSpPr/>
            <p:nvPr/>
          </p:nvSpPr>
          <p:spPr>
            <a:xfrm rot="5400000">
              <a:off x="3085075" y="2732349"/>
              <a:ext cx="19500" cy="23499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11"/>
            <p:cNvSpPr/>
            <p:nvPr/>
          </p:nvSpPr>
          <p:spPr>
            <a:xfrm rot="-5400000">
              <a:off x="5179074" y="2988399"/>
              <a:ext cx="19200" cy="18378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00A4E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11"/>
            <p:cNvSpPr/>
            <p:nvPr/>
          </p:nvSpPr>
          <p:spPr>
            <a:xfrm rot="-5400000">
              <a:off x="7382724" y="2622549"/>
              <a:ext cx="19200" cy="2569500"/>
            </a:xfrm>
            <a:prstGeom prst="rect">
              <a:avLst/>
            </a:prstGeom>
            <a:gradFill>
              <a:gsLst>
                <a:gs pos="0">
                  <a:srgbClr val="00A4E4"/>
                </a:gs>
                <a:gs pos="100000">
                  <a:srgbClr val="B4A7D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9" name="Google Shape;1949;p211"/>
          <p:cNvSpPr/>
          <p:nvPr/>
        </p:nvSpPr>
        <p:spPr>
          <a:xfrm>
            <a:off x="88900" y="2687500"/>
            <a:ext cx="15780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GroupB</a:t>
            </a:r>
            <a:endParaRPr sz="1400" b="0" i="0" u="none" strike="noStrike" cap="non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0" name="Google Shape;1950;p211"/>
          <p:cNvSpPr/>
          <p:nvPr/>
        </p:nvSpPr>
        <p:spPr>
          <a:xfrm>
            <a:off x="3051166" y="3042611"/>
            <a:ext cx="137100" cy="137100"/>
          </a:xfrm>
          <a:prstGeom prst="ellipse">
            <a:avLst/>
          </a:prstGeom>
          <a:solidFill>
            <a:srgbClr val="434343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1" name="Google Shape;1951;p211"/>
          <p:cNvSpPr/>
          <p:nvPr/>
        </p:nvSpPr>
        <p:spPr>
          <a:xfrm>
            <a:off x="2622541" y="3042611"/>
            <a:ext cx="137100" cy="137100"/>
          </a:xfrm>
          <a:prstGeom prst="ellipse">
            <a:avLst/>
          </a:prstGeom>
          <a:solidFill>
            <a:srgbClr val="434343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2" name="Google Shape;1952;p211"/>
          <p:cNvSpPr/>
          <p:nvPr/>
        </p:nvSpPr>
        <p:spPr>
          <a:xfrm>
            <a:off x="433216" y="3042611"/>
            <a:ext cx="137100" cy="137100"/>
          </a:xfrm>
          <a:prstGeom prst="ellipse">
            <a:avLst/>
          </a:prstGeom>
          <a:solidFill>
            <a:srgbClr val="434343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3" name="Google Shape;1953;p211"/>
          <p:cNvSpPr/>
          <p:nvPr/>
        </p:nvSpPr>
        <p:spPr>
          <a:xfrm>
            <a:off x="8166091" y="30426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4" name="Google Shape;1954;p211"/>
          <p:cNvSpPr/>
          <p:nvPr/>
        </p:nvSpPr>
        <p:spPr>
          <a:xfrm>
            <a:off x="6435153" y="3042611"/>
            <a:ext cx="137100" cy="137100"/>
          </a:xfrm>
          <a:prstGeom prst="ellipse">
            <a:avLst/>
          </a:prstGeom>
          <a:solidFill>
            <a:srgbClr val="FFC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5" name="Google Shape;1955;p211"/>
          <p:cNvSpPr/>
          <p:nvPr/>
        </p:nvSpPr>
        <p:spPr>
          <a:xfrm>
            <a:off x="4299053" y="30412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56" name="Google Shape;1956;p211"/>
          <p:cNvCxnSpPr/>
          <p:nvPr/>
        </p:nvCxnSpPr>
        <p:spPr>
          <a:xfrm>
            <a:off x="4095775" y="1066800"/>
            <a:ext cx="0" cy="2466900"/>
          </a:xfrm>
          <a:prstGeom prst="straightConnector1">
            <a:avLst/>
          </a:prstGeom>
          <a:noFill/>
          <a:ln w="9525" cap="flat" cmpd="sng">
            <a:solidFill>
              <a:srgbClr val="39B54A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1957" name="Google Shape;1957;p211"/>
          <p:cNvSpPr/>
          <p:nvPr/>
        </p:nvSpPr>
        <p:spPr>
          <a:xfrm>
            <a:off x="4027526" y="1442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39B5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8" name="Google Shape;1958;p211"/>
          <p:cNvSpPr/>
          <p:nvPr/>
        </p:nvSpPr>
        <p:spPr>
          <a:xfrm>
            <a:off x="4027526" y="30426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39B5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9" name="Google Shape;1959;p211"/>
          <p:cNvSpPr/>
          <p:nvPr/>
        </p:nvSpPr>
        <p:spPr>
          <a:xfrm>
            <a:off x="-123826" y="4104975"/>
            <a:ext cx="9410700" cy="5462100"/>
          </a:xfrm>
          <a:prstGeom prst="ellipse">
            <a:avLst/>
          </a:prstGeom>
          <a:gradFill>
            <a:gsLst>
              <a:gs pos="0">
                <a:srgbClr val="00A4E4">
                  <a:alpha val="44313"/>
                </a:srgbClr>
              </a:gs>
              <a:gs pos="16000">
                <a:srgbClr val="00A4E4">
                  <a:alpha val="44313"/>
                </a:srgbClr>
              </a:gs>
              <a:gs pos="80000">
                <a:srgbClr val="00A4E4">
                  <a:alpha val="0"/>
                </a:srgbClr>
              </a:gs>
              <a:gs pos="100000">
                <a:srgbClr val="00A4E4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0" name="Google Shape;1960;p211"/>
          <p:cNvSpPr/>
          <p:nvPr/>
        </p:nvSpPr>
        <p:spPr>
          <a:xfrm>
            <a:off x="2489576" y="4240074"/>
            <a:ext cx="40635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Now the model has “equal success/representation”</a:t>
            </a:r>
            <a:endParaRPr sz="1400" b="0" i="0" u="none" strike="noStrike" cap="none" dirty="0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1" name="Google Shape;1961;p211"/>
          <p:cNvSpPr txBox="1"/>
          <p:nvPr/>
        </p:nvSpPr>
        <p:spPr>
          <a:xfrm>
            <a:off x="2464175" y="4491224"/>
            <a:ext cx="41769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 success &amp; 2 unqualified per group to the right of the line.</a:t>
            </a:r>
            <a:endParaRPr sz="1200" b="0" i="1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2" name="Google Shape;1962;p211"/>
          <p:cNvSpPr txBox="1"/>
          <p:nvPr/>
        </p:nvSpPr>
        <p:spPr>
          <a:xfrm>
            <a:off x="362925" y="4226800"/>
            <a:ext cx="2055300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ACTUAL Qualified </a:t>
            </a:r>
            <a:endParaRPr sz="1200" b="0" i="1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3" name="Google Shape;1963;p211"/>
          <p:cNvSpPr txBox="1"/>
          <p:nvPr/>
        </p:nvSpPr>
        <p:spPr>
          <a:xfrm>
            <a:off x="362925" y="4536325"/>
            <a:ext cx="2126700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ACTUAL not Qualified</a:t>
            </a:r>
            <a:endParaRPr sz="1200" b="0" i="1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p194"/>
          <p:cNvSpPr txBox="1">
            <a:spLocks noGrp="1"/>
          </p:cNvSpPr>
          <p:nvPr>
            <p:ph type="body" idx="1"/>
          </p:nvPr>
        </p:nvSpPr>
        <p:spPr>
          <a:xfrm>
            <a:off x="3886200" y="2125025"/>
            <a:ext cx="4600200" cy="8934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The AI Process</a:t>
            </a: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How could it go wrong?</a:t>
            </a: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Building Trust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8" name="Google Shape;1968;p212"/>
          <p:cNvSpPr txBox="1">
            <a:spLocks noGrp="1"/>
          </p:cNvSpPr>
          <p:nvPr>
            <p:ph type="title"/>
          </p:nvPr>
        </p:nvSpPr>
        <p:spPr>
          <a:xfrm>
            <a:off x="0" y="137150"/>
            <a:ext cx="9087000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Let’s focus on the rate of disqualification.</a:t>
            </a:r>
            <a:endParaRPr sz="2100"/>
          </a:p>
        </p:txBody>
      </p:sp>
      <p:cxnSp>
        <p:nvCxnSpPr>
          <p:cNvPr id="1969" name="Google Shape;1969;p212"/>
          <p:cNvCxnSpPr/>
          <p:nvPr/>
        </p:nvCxnSpPr>
        <p:spPr>
          <a:xfrm>
            <a:off x="4467250" y="1066800"/>
            <a:ext cx="0" cy="2466900"/>
          </a:xfrm>
          <a:prstGeom prst="straightConnector1">
            <a:avLst/>
          </a:prstGeom>
          <a:noFill/>
          <a:ln w="9525" cap="flat" cmpd="sng">
            <a:solidFill>
              <a:srgbClr val="39B54A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1970" name="Google Shape;1970;p212"/>
          <p:cNvSpPr txBox="1"/>
          <p:nvPr/>
        </p:nvSpPr>
        <p:spPr>
          <a:xfrm>
            <a:off x="8471337" y="1577619"/>
            <a:ext cx="562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1.0</a:t>
            </a:r>
            <a:endParaRPr sz="6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1" name="Google Shape;1971;p212"/>
          <p:cNvSpPr/>
          <p:nvPr/>
        </p:nvSpPr>
        <p:spPr>
          <a:xfrm>
            <a:off x="88903" y="144101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2" name="Google Shape;1972;p212"/>
          <p:cNvSpPr/>
          <p:nvPr/>
        </p:nvSpPr>
        <p:spPr>
          <a:xfrm>
            <a:off x="8683894" y="144101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B4A7D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3" name="Google Shape;1973;p212"/>
          <p:cNvSpPr txBox="1"/>
          <p:nvPr/>
        </p:nvSpPr>
        <p:spPr>
          <a:xfrm>
            <a:off x="-98438" y="1577619"/>
            <a:ext cx="511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0.00</a:t>
            </a:r>
            <a:endParaRPr sz="9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974" name="Google Shape;1974;p212"/>
          <p:cNvGrpSpPr/>
          <p:nvPr/>
        </p:nvGrpSpPr>
        <p:grpSpPr>
          <a:xfrm>
            <a:off x="231438" y="1499799"/>
            <a:ext cx="8445649" cy="19500"/>
            <a:chOff x="231425" y="3897549"/>
            <a:chExt cx="8445649" cy="19500"/>
          </a:xfrm>
        </p:grpSpPr>
        <p:sp>
          <p:nvSpPr>
            <p:cNvPr id="1975" name="Google Shape;1975;p212"/>
            <p:cNvSpPr/>
            <p:nvPr/>
          </p:nvSpPr>
          <p:spPr>
            <a:xfrm rot="-5400000">
              <a:off x="1086425" y="3043149"/>
              <a:ext cx="18300" cy="1728300"/>
            </a:xfrm>
            <a:prstGeom prst="rect">
              <a:avLst/>
            </a:prstGeom>
            <a:gradFill>
              <a:gsLst>
                <a:gs pos="0">
                  <a:srgbClr val="FF00FF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12"/>
            <p:cNvSpPr/>
            <p:nvPr/>
          </p:nvSpPr>
          <p:spPr>
            <a:xfrm rot="5400000">
              <a:off x="3085075" y="2732349"/>
              <a:ext cx="19500" cy="23499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12"/>
            <p:cNvSpPr/>
            <p:nvPr/>
          </p:nvSpPr>
          <p:spPr>
            <a:xfrm rot="-5400000">
              <a:off x="5179074" y="2988399"/>
              <a:ext cx="19200" cy="18378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00A4E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12"/>
            <p:cNvSpPr/>
            <p:nvPr/>
          </p:nvSpPr>
          <p:spPr>
            <a:xfrm rot="-5400000">
              <a:off x="7382724" y="2622549"/>
              <a:ext cx="19200" cy="2569500"/>
            </a:xfrm>
            <a:prstGeom prst="rect">
              <a:avLst/>
            </a:prstGeom>
            <a:gradFill>
              <a:gsLst>
                <a:gs pos="0">
                  <a:srgbClr val="00A4E4"/>
                </a:gs>
                <a:gs pos="100000">
                  <a:srgbClr val="B4A7D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9" name="Google Shape;1979;p212"/>
          <p:cNvSpPr/>
          <p:nvPr/>
        </p:nvSpPr>
        <p:spPr>
          <a:xfrm>
            <a:off x="4399001" y="1442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39B5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0" name="Google Shape;1980;p212"/>
          <p:cNvSpPr/>
          <p:nvPr/>
        </p:nvSpPr>
        <p:spPr>
          <a:xfrm>
            <a:off x="88900" y="1087300"/>
            <a:ext cx="15780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GroupA</a:t>
            </a:r>
            <a:endParaRPr sz="1400" b="0" i="0" u="none" strike="noStrike" cap="non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1" name="Google Shape;1981;p212"/>
          <p:cNvSpPr/>
          <p:nvPr/>
        </p:nvSpPr>
        <p:spPr>
          <a:xfrm>
            <a:off x="777541" y="14410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2" name="Google Shape;1982;p212"/>
          <p:cNvSpPr/>
          <p:nvPr/>
        </p:nvSpPr>
        <p:spPr>
          <a:xfrm>
            <a:off x="1336666" y="14410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3" name="Google Shape;1983;p212"/>
          <p:cNvSpPr/>
          <p:nvPr/>
        </p:nvSpPr>
        <p:spPr>
          <a:xfrm>
            <a:off x="2193916" y="1442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4" name="Google Shape;1984;p212"/>
          <p:cNvSpPr/>
          <p:nvPr/>
        </p:nvSpPr>
        <p:spPr>
          <a:xfrm>
            <a:off x="4528841" y="1441011"/>
            <a:ext cx="137100" cy="137100"/>
          </a:xfrm>
          <a:prstGeom prst="ellipse">
            <a:avLst/>
          </a:prstGeom>
          <a:solidFill>
            <a:srgbClr val="434343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12"/>
          <p:cNvSpPr/>
          <p:nvPr/>
        </p:nvSpPr>
        <p:spPr>
          <a:xfrm>
            <a:off x="7527916" y="1442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12"/>
          <p:cNvSpPr/>
          <p:nvPr/>
        </p:nvSpPr>
        <p:spPr>
          <a:xfrm>
            <a:off x="5546928" y="1442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7" name="Google Shape;1987;p212"/>
          <p:cNvSpPr/>
          <p:nvPr/>
        </p:nvSpPr>
        <p:spPr>
          <a:xfrm>
            <a:off x="225816" y="4341711"/>
            <a:ext cx="137100" cy="137100"/>
          </a:xfrm>
          <a:prstGeom prst="ellipse">
            <a:avLst/>
          </a:prstGeom>
          <a:solidFill>
            <a:srgbClr val="FFC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8" name="Google Shape;1988;p212"/>
          <p:cNvSpPr/>
          <p:nvPr/>
        </p:nvSpPr>
        <p:spPr>
          <a:xfrm>
            <a:off x="225816" y="4651236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9" name="Google Shape;1989;p212"/>
          <p:cNvSpPr txBox="1"/>
          <p:nvPr/>
        </p:nvSpPr>
        <p:spPr>
          <a:xfrm>
            <a:off x="8471337" y="3177819"/>
            <a:ext cx="562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1.0</a:t>
            </a:r>
            <a:endParaRPr sz="6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90" name="Google Shape;1990;p212"/>
          <p:cNvSpPr/>
          <p:nvPr/>
        </p:nvSpPr>
        <p:spPr>
          <a:xfrm>
            <a:off x="88903" y="304121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1" name="Google Shape;1991;p212"/>
          <p:cNvSpPr/>
          <p:nvPr/>
        </p:nvSpPr>
        <p:spPr>
          <a:xfrm>
            <a:off x="8683894" y="304121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B4A7D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2" name="Google Shape;1992;p212"/>
          <p:cNvSpPr txBox="1"/>
          <p:nvPr/>
        </p:nvSpPr>
        <p:spPr>
          <a:xfrm>
            <a:off x="-98438" y="3177819"/>
            <a:ext cx="511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0.00</a:t>
            </a:r>
            <a:endParaRPr sz="9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993" name="Google Shape;1993;p212"/>
          <p:cNvGrpSpPr/>
          <p:nvPr/>
        </p:nvGrpSpPr>
        <p:grpSpPr>
          <a:xfrm>
            <a:off x="231438" y="3099999"/>
            <a:ext cx="8445649" cy="19500"/>
            <a:chOff x="231425" y="3897549"/>
            <a:chExt cx="8445649" cy="19500"/>
          </a:xfrm>
        </p:grpSpPr>
        <p:sp>
          <p:nvSpPr>
            <p:cNvPr id="1994" name="Google Shape;1994;p212"/>
            <p:cNvSpPr/>
            <p:nvPr/>
          </p:nvSpPr>
          <p:spPr>
            <a:xfrm rot="-5400000">
              <a:off x="1086425" y="3043149"/>
              <a:ext cx="18300" cy="1728300"/>
            </a:xfrm>
            <a:prstGeom prst="rect">
              <a:avLst/>
            </a:prstGeom>
            <a:gradFill>
              <a:gsLst>
                <a:gs pos="0">
                  <a:srgbClr val="FF00FF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12"/>
            <p:cNvSpPr/>
            <p:nvPr/>
          </p:nvSpPr>
          <p:spPr>
            <a:xfrm rot="5400000">
              <a:off x="3085075" y="2732349"/>
              <a:ext cx="19500" cy="23499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12"/>
            <p:cNvSpPr/>
            <p:nvPr/>
          </p:nvSpPr>
          <p:spPr>
            <a:xfrm rot="-5400000">
              <a:off x="5179074" y="2988399"/>
              <a:ext cx="19200" cy="18378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00A4E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12"/>
            <p:cNvSpPr/>
            <p:nvPr/>
          </p:nvSpPr>
          <p:spPr>
            <a:xfrm rot="-5400000">
              <a:off x="7382724" y="2622549"/>
              <a:ext cx="19200" cy="2569500"/>
            </a:xfrm>
            <a:prstGeom prst="rect">
              <a:avLst/>
            </a:prstGeom>
            <a:gradFill>
              <a:gsLst>
                <a:gs pos="0">
                  <a:srgbClr val="00A4E4"/>
                </a:gs>
                <a:gs pos="100000">
                  <a:srgbClr val="B4A7D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8" name="Google Shape;1998;p212"/>
          <p:cNvSpPr/>
          <p:nvPr/>
        </p:nvSpPr>
        <p:spPr>
          <a:xfrm>
            <a:off x="4399001" y="30426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39B5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9" name="Google Shape;1999;p212"/>
          <p:cNvSpPr/>
          <p:nvPr/>
        </p:nvSpPr>
        <p:spPr>
          <a:xfrm>
            <a:off x="88900" y="2687500"/>
            <a:ext cx="15780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GroupB</a:t>
            </a:r>
            <a:endParaRPr sz="1400" b="0" i="0" u="none" strike="noStrike" cap="non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0" name="Google Shape;2000;p212"/>
          <p:cNvSpPr/>
          <p:nvPr/>
        </p:nvSpPr>
        <p:spPr>
          <a:xfrm>
            <a:off x="3051166" y="30426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1" name="Google Shape;2001;p212"/>
          <p:cNvSpPr/>
          <p:nvPr/>
        </p:nvSpPr>
        <p:spPr>
          <a:xfrm>
            <a:off x="2622541" y="30426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2" name="Google Shape;2002;p212"/>
          <p:cNvSpPr/>
          <p:nvPr/>
        </p:nvSpPr>
        <p:spPr>
          <a:xfrm>
            <a:off x="433216" y="3042611"/>
            <a:ext cx="137100" cy="137100"/>
          </a:xfrm>
          <a:prstGeom prst="ellipse">
            <a:avLst/>
          </a:prstGeom>
          <a:solidFill>
            <a:srgbClr val="FFC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3" name="Google Shape;2003;p212"/>
          <p:cNvSpPr/>
          <p:nvPr/>
        </p:nvSpPr>
        <p:spPr>
          <a:xfrm>
            <a:off x="8166091" y="30426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4" name="Google Shape;2004;p212"/>
          <p:cNvSpPr/>
          <p:nvPr/>
        </p:nvSpPr>
        <p:spPr>
          <a:xfrm>
            <a:off x="6435153" y="3042611"/>
            <a:ext cx="137100" cy="137100"/>
          </a:xfrm>
          <a:prstGeom prst="ellipse">
            <a:avLst/>
          </a:prstGeom>
          <a:solidFill>
            <a:srgbClr val="434343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5" name="Google Shape;2005;p212"/>
          <p:cNvSpPr/>
          <p:nvPr/>
        </p:nvSpPr>
        <p:spPr>
          <a:xfrm>
            <a:off x="4299053" y="30412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6" name="Google Shape;2006;p212"/>
          <p:cNvSpPr/>
          <p:nvPr/>
        </p:nvSpPr>
        <p:spPr>
          <a:xfrm>
            <a:off x="-123826" y="4104975"/>
            <a:ext cx="9410700" cy="5462100"/>
          </a:xfrm>
          <a:prstGeom prst="ellipse">
            <a:avLst/>
          </a:prstGeom>
          <a:gradFill>
            <a:gsLst>
              <a:gs pos="0">
                <a:srgbClr val="00A4E4">
                  <a:alpha val="44313"/>
                </a:srgbClr>
              </a:gs>
              <a:gs pos="16000">
                <a:srgbClr val="00A4E4">
                  <a:alpha val="44313"/>
                </a:srgbClr>
              </a:gs>
              <a:gs pos="80000">
                <a:srgbClr val="00A4E4">
                  <a:alpha val="0"/>
                </a:srgbClr>
              </a:gs>
              <a:gs pos="100000">
                <a:srgbClr val="00A4E4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7" name="Google Shape;2007;p212"/>
          <p:cNvSpPr/>
          <p:nvPr/>
        </p:nvSpPr>
        <p:spPr>
          <a:xfrm>
            <a:off x="2435501" y="4421049"/>
            <a:ext cx="40635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Group A: 3 Unqualified of 3</a:t>
            </a:r>
            <a:endParaRPr b="1">
              <a:solidFill>
                <a:srgbClr val="FFC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Group B: 3 Unqualified of 4</a:t>
            </a:r>
            <a:endParaRPr b="1">
              <a:solidFill>
                <a:srgbClr val="FFC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200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Unqualified Accuracy: “Ooops model “unqualified rate” isn’t fair.”</a:t>
            </a:r>
            <a:endParaRPr sz="1200" b="1">
              <a:solidFill>
                <a:srgbClr val="FFC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08" name="Google Shape;2008;p212"/>
          <p:cNvSpPr txBox="1"/>
          <p:nvPr/>
        </p:nvSpPr>
        <p:spPr>
          <a:xfrm>
            <a:off x="362925" y="4226800"/>
            <a:ext cx="2055300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ACTUAL Qualified </a:t>
            </a:r>
            <a:endParaRPr sz="1200" b="0" i="1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09" name="Google Shape;2009;p212"/>
          <p:cNvSpPr txBox="1"/>
          <p:nvPr/>
        </p:nvSpPr>
        <p:spPr>
          <a:xfrm>
            <a:off x="362925" y="4536325"/>
            <a:ext cx="2126700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ACTUAL not Qualified</a:t>
            </a:r>
            <a:endParaRPr sz="1200" b="0" i="1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14" name="Google Shape;2014;p213"/>
          <p:cNvCxnSpPr/>
          <p:nvPr/>
        </p:nvCxnSpPr>
        <p:spPr>
          <a:xfrm>
            <a:off x="4467250" y="1066800"/>
            <a:ext cx="0" cy="246690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2015" name="Google Shape;2015;p213"/>
          <p:cNvSpPr txBox="1">
            <a:spLocks noGrp="1"/>
          </p:cNvSpPr>
          <p:nvPr>
            <p:ph type="title"/>
          </p:nvPr>
        </p:nvSpPr>
        <p:spPr>
          <a:xfrm>
            <a:off x="225825" y="137150"/>
            <a:ext cx="8374200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Now the unqualified accuracy is equal, 3 of 4.</a:t>
            </a:r>
            <a:endParaRPr sz="2100"/>
          </a:p>
        </p:txBody>
      </p:sp>
      <p:cxnSp>
        <p:nvCxnSpPr>
          <p:cNvPr id="2016" name="Google Shape;2016;p213"/>
          <p:cNvCxnSpPr/>
          <p:nvPr/>
        </p:nvCxnSpPr>
        <p:spPr>
          <a:xfrm>
            <a:off x="5305450" y="1066800"/>
            <a:ext cx="0" cy="2466900"/>
          </a:xfrm>
          <a:prstGeom prst="straightConnector1">
            <a:avLst/>
          </a:prstGeom>
          <a:noFill/>
          <a:ln w="9525" cap="flat" cmpd="sng">
            <a:solidFill>
              <a:srgbClr val="39B54A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2017" name="Google Shape;2017;p213"/>
          <p:cNvSpPr txBox="1"/>
          <p:nvPr/>
        </p:nvSpPr>
        <p:spPr>
          <a:xfrm>
            <a:off x="8471337" y="1577619"/>
            <a:ext cx="562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1.0</a:t>
            </a:r>
            <a:endParaRPr sz="6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18" name="Google Shape;2018;p213"/>
          <p:cNvSpPr/>
          <p:nvPr/>
        </p:nvSpPr>
        <p:spPr>
          <a:xfrm>
            <a:off x="88903" y="144101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9" name="Google Shape;2019;p213"/>
          <p:cNvSpPr/>
          <p:nvPr/>
        </p:nvSpPr>
        <p:spPr>
          <a:xfrm>
            <a:off x="8683894" y="144101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B4A7D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0" name="Google Shape;2020;p213"/>
          <p:cNvSpPr txBox="1"/>
          <p:nvPr/>
        </p:nvSpPr>
        <p:spPr>
          <a:xfrm>
            <a:off x="-98438" y="1577619"/>
            <a:ext cx="511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0.00</a:t>
            </a:r>
            <a:endParaRPr sz="9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021" name="Google Shape;2021;p213"/>
          <p:cNvGrpSpPr/>
          <p:nvPr/>
        </p:nvGrpSpPr>
        <p:grpSpPr>
          <a:xfrm>
            <a:off x="231438" y="1499799"/>
            <a:ext cx="8445649" cy="19500"/>
            <a:chOff x="231425" y="3897549"/>
            <a:chExt cx="8445649" cy="19500"/>
          </a:xfrm>
        </p:grpSpPr>
        <p:sp>
          <p:nvSpPr>
            <p:cNvPr id="2022" name="Google Shape;2022;p213"/>
            <p:cNvSpPr/>
            <p:nvPr/>
          </p:nvSpPr>
          <p:spPr>
            <a:xfrm rot="-5400000">
              <a:off x="1086425" y="3043149"/>
              <a:ext cx="18300" cy="1728300"/>
            </a:xfrm>
            <a:prstGeom prst="rect">
              <a:avLst/>
            </a:prstGeom>
            <a:gradFill>
              <a:gsLst>
                <a:gs pos="0">
                  <a:srgbClr val="FF00FF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13"/>
            <p:cNvSpPr/>
            <p:nvPr/>
          </p:nvSpPr>
          <p:spPr>
            <a:xfrm rot="5400000">
              <a:off x="3085075" y="2732349"/>
              <a:ext cx="19500" cy="23499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13"/>
            <p:cNvSpPr/>
            <p:nvPr/>
          </p:nvSpPr>
          <p:spPr>
            <a:xfrm rot="-5400000">
              <a:off x="5179074" y="2988399"/>
              <a:ext cx="19200" cy="18378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00A4E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13"/>
            <p:cNvSpPr/>
            <p:nvPr/>
          </p:nvSpPr>
          <p:spPr>
            <a:xfrm rot="-5400000">
              <a:off x="7382724" y="2622549"/>
              <a:ext cx="19200" cy="2569500"/>
            </a:xfrm>
            <a:prstGeom prst="rect">
              <a:avLst/>
            </a:prstGeom>
            <a:gradFill>
              <a:gsLst>
                <a:gs pos="0">
                  <a:srgbClr val="00A4E4"/>
                </a:gs>
                <a:gs pos="100000">
                  <a:srgbClr val="B4A7D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6" name="Google Shape;2026;p213"/>
          <p:cNvSpPr/>
          <p:nvPr/>
        </p:nvSpPr>
        <p:spPr>
          <a:xfrm>
            <a:off x="5237201" y="1442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39B5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7" name="Google Shape;2027;p213"/>
          <p:cNvSpPr/>
          <p:nvPr/>
        </p:nvSpPr>
        <p:spPr>
          <a:xfrm>
            <a:off x="88900" y="1087300"/>
            <a:ext cx="15780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GroupA</a:t>
            </a:r>
            <a:endParaRPr sz="1400" b="0" i="0" u="none" strike="noStrike" cap="non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8" name="Google Shape;2028;p213"/>
          <p:cNvSpPr/>
          <p:nvPr/>
        </p:nvSpPr>
        <p:spPr>
          <a:xfrm>
            <a:off x="777541" y="14410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9" name="Google Shape;2029;p213"/>
          <p:cNvSpPr/>
          <p:nvPr/>
        </p:nvSpPr>
        <p:spPr>
          <a:xfrm>
            <a:off x="1336666" y="14410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0" name="Google Shape;2030;p213"/>
          <p:cNvSpPr/>
          <p:nvPr/>
        </p:nvSpPr>
        <p:spPr>
          <a:xfrm>
            <a:off x="2193916" y="1442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1" name="Google Shape;2031;p213"/>
          <p:cNvSpPr/>
          <p:nvPr/>
        </p:nvSpPr>
        <p:spPr>
          <a:xfrm>
            <a:off x="4528841" y="1441011"/>
            <a:ext cx="137100" cy="137100"/>
          </a:xfrm>
          <a:prstGeom prst="ellipse">
            <a:avLst/>
          </a:prstGeom>
          <a:solidFill>
            <a:srgbClr val="FFC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2" name="Google Shape;2032;p213"/>
          <p:cNvSpPr/>
          <p:nvPr/>
        </p:nvSpPr>
        <p:spPr>
          <a:xfrm>
            <a:off x="7527916" y="1442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3" name="Google Shape;2033;p213"/>
          <p:cNvSpPr/>
          <p:nvPr/>
        </p:nvSpPr>
        <p:spPr>
          <a:xfrm>
            <a:off x="5546928" y="14424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4" name="Google Shape;2034;p213"/>
          <p:cNvSpPr/>
          <p:nvPr/>
        </p:nvSpPr>
        <p:spPr>
          <a:xfrm>
            <a:off x="225816" y="4341711"/>
            <a:ext cx="137100" cy="137100"/>
          </a:xfrm>
          <a:prstGeom prst="ellipse">
            <a:avLst/>
          </a:prstGeom>
          <a:solidFill>
            <a:srgbClr val="FFC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5" name="Google Shape;2035;p213"/>
          <p:cNvSpPr/>
          <p:nvPr/>
        </p:nvSpPr>
        <p:spPr>
          <a:xfrm>
            <a:off x="225816" y="4651236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6" name="Google Shape;2036;p213"/>
          <p:cNvSpPr txBox="1"/>
          <p:nvPr/>
        </p:nvSpPr>
        <p:spPr>
          <a:xfrm>
            <a:off x="8471337" y="3177819"/>
            <a:ext cx="562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1.0</a:t>
            </a:r>
            <a:endParaRPr sz="6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37" name="Google Shape;2037;p213"/>
          <p:cNvSpPr/>
          <p:nvPr/>
        </p:nvSpPr>
        <p:spPr>
          <a:xfrm>
            <a:off x="88903" y="304121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8" name="Google Shape;2038;p213"/>
          <p:cNvSpPr/>
          <p:nvPr/>
        </p:nvSpPr>
        <p:spPr>
          <a:xfrm>
            <a:off x="8683894" y="3041211"/>
            <a:ext cx="137100" cy="137100"/>
          </a:xfrm>
          <a:prstGeom prst="ellipse">
            <a:avLst/>
          </a:prstGeom>
          <a:solidFill>
            <a:srgbClr val="0A0A0C"/>
          </a:solidFill>
          <a:ln w="19050" cap="flat" cmpd="sng">
            <a:solidFill>
              <a:srgbClr val="B4A7D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9" name="Google Shape;2039;p213"/>
          <p:cNvSpPr txBox="1"/>
          <p:nvPr/>
        </p:nvSpPr>
        <p:spPr>
          <a:xfrm>
            <a:off x="-98438" y="3177819"/>
            <a:ext cx="511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0.00</a:t>
            </a:r>
            <a:endParaRPr sz="9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040" name="Google Shape;2040;p213"/>
          <p:cNvGrpSpPr/>
          <p:nvPr/>
        </p:nvGrpSpPr>
        <p:grpSpPr>
          <a:xfrm>
            <a:off x="231438" y="3099999"/>
            <a:ext cx="8445649" cy="19500"/>
            <a:chOff x="231425" y="3897549"/>
            <a:chExt cx="8445649" cy="19500"/>
          </a:xfrm>
        </p:grpSpPr>
        <p:sp>
          <p:nvSpPr>
            <p:cNvPr id="2041" name="Google Shape;2041;p213"/>
            <p:cNvSpPr/>
            <p:nvPr/>
          </p:nvSpPr>
          <p:spPr>
            <a:xfrm rot="-5400000">
              <a:off x="1086425" y="3043149"/>
              <a:ext cx="18300" cy="1728300"/>
            </a:xfrm>
            <a:prstGeom prst="rect">
              <a:avLst/>
            </a:prstGeom>
            <a:gradFill>
              <a:gsLst>
                <a:gs pos="0">
                  <a:srgbClr val="FF00FF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13"/>
            <p:cNvSpPr/>
            <p:nvPr/>
          </p:nvSpPr>
          <p:spPr>
            <a:xfrm rot="5400000">
              <a:off x="3085075" y="2732349"/>
              <a:ext cx="19500" cy="23499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13"/>
            <p:cNvSpPr/>
            <p:nvPr/>
          </p:nvSpPr>
          <p:spPr>
            <a:xfrm rot="-5400000">
              <a:off x="5179074" y="2988399"/>
              <a:ext cx="19200" cy="18378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00A4E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13"/>
            <p:cNvSpPr/>
            <p:nvPr/>
          </p:nvSpPr>
          <p:spPr>
            <a:xfrm rot="-5400000">
              <a:off x="7382724" y="2622549"/>
              <a:ext cx="19200" cy="2569500"/>
            </a:xfrm>
            <a:prstGeom prst="rect">
              <a:avLst/>
            </a:prstGeom>
            <a:gradFill>
              <a:gsLst>
                <a:gs pos="0">
                  <a:srgbClr val="00A4E4"/>
                </a:gs>
                <a:gs pos="100000">
                  <a:srgbClr val="B4A7D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5" name="Google Shape;2045;p213"/>
          <p:cNvSpPr/>
          <p:nvPr/>
        </p:nvSpPr>
        <p:spPr>
          <a:xfrm>
            <a:off x="5237201" y="30426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39B5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213"/>
          <p:cNvSpPr/>
          <p:nvPr/>
        </p:nvSpPr>
        <p:spPr>
          <a:xfrm>
            <a:off x="88900" y="2687500"/>
            <a:ext cx="15780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GroupB</a:t>
            </a:r>
            <a:endParaRPr sz="1400" b="0" i="0" u="none" strike="noStrike" cap="non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213"/>
          <p:cNvSpPr/>
          <p:nvPr/>
        </p:nvSpPr>
        <p:spPr>
          <a:xfrm>
            <a:off x="3051166" y="30426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8" name="Google Shape;2048;p213"/>
          <p:cNvSpPr/>
          <p:nvPr/>
        </p:nvSpPr>
        <p:spPr>
          <a:xfrm>
            <a:off x="2622541" y="30426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9" name="Google Shape;2049;p213"/>
          <p:cNvSpPr/>
          <p:nvPr/>
        </p:nvSpPr>
        <p:spPr>
          <a:xfrm>
            <a:off x="433216" y="3042611"/>
            <a:ext cx="137100" cy="137100"/>
          </a:xfrm>
          <a:prstGeom prst="ellipse">
            <a:avLst/>
          </a:prstGeom>
          <a:solidFill>
            <a:srgbClr val="FFC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0" name="Google Shape;2050;p213"/>
          <p:cNvSpPr/>
          <p:nvPr/>
        </p:nvSpPr>
        <p:spPr>
          <a:xfrm>
            <a:off x="8166091" y="30426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1" name="Google Shape;2051;p213"/>
          <p:cNvSpPr/>
          <p:nvPr/>
        </p:nvSpPr>
        <p:spPr>
          <a:xfrm>
            <a:off x="6435153" y="3042611"/>
            <a:ext cx="137100" cy="137100"/>
          </a:xfrm>
          <a:prstGeom prst="ellipse">
            <a:avLst/>
          </a:prstGeom>
          <a:solidFill>
            <a:srgbClr val="666666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2" name="Google Shape;2052;p213"/>
          <p:cNvSpPr/>
          <p:nvPr/>
        </p:nvSpPr>
        <p:spPr>
          <a:xfrm>
            <a:off x="4299053" y="3041211"/>
            <a:ext cx="137100" cy="137100"/>
          </a:xfrm>
          <a:prstGeom prst="ellipse">
            <a:avLst/>
          </a:prstGeom>
          <a:solidFill>
            <a:srgbClr val="000000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3" name="Google Shape;2053;p213"/>
          <p:cNvSpPr/>
          <p:nvPr/>
        </p:nvSpPr>
        <p:spPr>
          <a:xfrm>
            <a:off x="-123826" y="4104975"/>
            <a:ext cx="9410700" cy="5462100"/>
          </a:xfrm>
          <a:prstGeom prst="ellipse">
            <a:avLst/>
          </a:prstGeom>
          <a:gradFill>
            <a:gsLst>
              <a:gs pos="0">
                <a:srgbClr val="00A4E4">
                  <a:alpha val="44313"/>
                </a:srgbClr>
              </a:gs>
              <a:gs pos="16000">
                <a:srgbClr val="00A4E4">
                  <a:alpha val="44313"/>
                </a:srgbClr>
              </a:gs>
              <a:gs pos="80000">
                <a:srgbClr val="00A4E4">
                  <a:alpha val="0"/>
                </a:srgbClr>
              </a:gs>
              <a:gs pos="100000">
                <a:srgbClr val="00A4E4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213"/>
          <p:cNvSpPr/>
          <p:nvPr/>
        </p:nvSpPr>
        <p:spPr>
          <a:xfrm>
            <a:off x="2489576" y="4457410"/>
            <a:ext cx="40635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Now the model has “equal disqualification/error rate”</a:t>
            </a:r>
            <a:endParaRPr b="1" dirty="0">
              <a:solidFill>
                <a:srgbClr val="FFC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 disqualifications of 4…but now no one in group A is qualified!</a:t>
            </a:r>
            <a:endParaRPr b="1" dirty="0">
              <a:solidFill>
                <a:srgbClr val="FFC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55" name="Google Shape;2055;p213"/>
          <p:cNvSpPr txBox="1"/>
          <p:nvPr/>
        </p:nvSpPr>
        <p:spPr>
          <a:xfrm>
            <a:off x="362925" y="4226800"/>
            <a:ext cx="2055300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ACTUAL Qualified </a:t>
            </a:r>
            <a:endParaRPr sz="1200" b="0" i="1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6" name="Google Shape;2056;p213"/>
          <p:cNvSpPr txBox="1"/>
          <p:nvPr/>
        </p:nvSpPr>
        <p:spPr>
          <a:xfrm>
            <a:off x="362925" y="4536325"/>
            <a:ext cx="2126700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ACTUAL not Qualified</a:t>
            </a:r>
            <a:endParaRPr sz="1200" b="0" i="1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p214"/>
          <p:cNvSpPr txBox="1">
            <a:spLocks noGrp="1"/>
          </p:cNvSpPr>
          <p:nvPr>
            <p:ph type="subTitle" idx="1"/>
          </p:nvPr>
        </p:nvSpPr>
        <p:spPr>
          <a:xfrm>
            <a:off x="803857" y="1249400"/>
            <a:ext cx="7536300" cy="1316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3200"/>
              <a:t>Fairness is complicated.</a:t>
            </a:r>
            <a:endParaRPr sz="3200"/>
          </a:p>
        </p:txBody>
      </p:sp>
      <p:sp>
        <p:nvSpPr>
          <p:cNvPr id="2062" name="Google Shape;2062;p214"/>
          <p:cNvSpPr txBox="1">
            <a:spLocks noGrp="1"/>
          </p:cNvSpPr>
          <p:nvPr>
            <p:ph type="subTitle" idx="2"/>
          </p:nvPr>
        </p:nvSpPr>
        <p:spPr>
          <a:xfrm>
            <a:off x="803850" y="3388521"/>
            <a:ext cx="7536300" cy="6243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 b="0"/>
              <a:t>Success, failure, or overall accuracy by gender, race, ethnicity, language, religion, disability, age, sexual orientation, pregnancy, political opinion, medical record, criminal record, marital relationship status, trade union activity, genetic information...</a:t>
            </a:r>
            <a:endParaRPr sz="1000" b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" name="Google Shape;2067;p215"/>
          <p:cNvSpPr txBox="1">
            <a:spLocks noGrp="1"/>
          </p:cNvSpPr>
          <p:nvPr>
            <p:ph type="title"/>
          </p:nvPr>
        </p:nvSpPr>
        <p:spPr>
          <a:xfrm>
            <a:off x="225825" y="137160"/>
            <a:ext cx="7689600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Ethics has additional considerations</a:t>
            </a:r>
            <a:endParaRPr/>
          </a:p>
        </p:txBody>
      </p:sp>
      <p:sp>
        <p:nvSpPr>
          <p:cNvPr id="2068" name="Google Shape;2068;p215"/>
          <p:cNvSpPr txBox="1"/>
          <p:nvPr/>
        </p:nvSpPr>
        <p:spPr>
          <a:xfrm>
            <a:off x="225825" y="3305913"/>
            <a:ext cx="8143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A4E4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00A4E4"/>
                </a:solidFill>
                <a:latin typeface="Roboto"/>
                <a:ea typeface="Roboto"/>
                <a:cs typeface="Roboto"/>
                <a:sym typeface="Roboto"/>
              </a:rPr>
              <a:t>Stakeholder context</a:t>
            </a:r>
            <a:endParaRPr>
              <a:solidFill>
                <a:srgbClr val="00A4E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A4E4"/>
              </a:buClr>
              <a:buSzPts val="1400"/>
              <a:buFont typeface="Roboto"/>
              <a:buChar char="○"/>
            </a:pPr>
            <a:r>
              <a:rPr lang="en">
                <a:solidFill>
                  <a:srgbClr val="00A4E4"/>
                </a:solidFill>
                <a:latin typeface="Roboto"/>
                <a:ea typeface="Roboto"/>
                <a:cs typeface="Roboto"/>
                <a:sym typeface="Roboto"/>
              </a:rPr>
              <a:t>Modeling at-risk populations &amp; unintended consequences</a:t>
            </a:r>
            <a:endParaRPr>
              <a:solidFill>
                <a:srgbClr val="00A4E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69" name="Google Shape;2069;p215"/>
          <p:cNvSpPr txBox="1"/>
          <p:nvPr/>
        </p:nvSpPr>
        <p:spPr>
          <a:xfrm>
            <a:off x="225825" y="2603763"/>
            <a:ext cx="8143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A4E4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00A4E4"/>
                </a:solidFill>
                <a:latin typeface="Roboto"/>
                <a:ea typeface="Roboto"/>
                <a:cs typeface="Roboto"/>
                <a:sym typeface="Roboto"/>
              </a:rPr>
              <a:t>Amplification</a:t>
            </a:r>
            <a:endParaRPr>
              <a:solidFill>
                <a:srgbClr val="00A4E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A4E4"/>
              </a:buClr>
              <a:buSzPts val="1400"/>
              <a:buFont typeface="Roboto"/>
              <a:buChar char="○"/>
            </a:pPr>
            <a:r>
              <a:rPr lang="en">
                <a:solidFill>
                  <a:srgbClr val="00A4E4"/>
                </a:solidFill>
                <a:latin typeface="Roboto"/>
                <a:ea typeface="Roboto"/>
                <a:cs typeface="Roboto"/>
                <a:sym typeface="Roboto"/>
              </a:rPr>
              <a:t>Speed and impact has increased which can amplify systemic issues </a:t>
            </a:r>
            <a:endParaRPr>
              <a:solidFill>
                <a:srgbClr val="00A4E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0" name="Google Shape;2070;p215"/>
          <p:cNvSpPr txBox="1"/>
          <p:nvPr/>
        </p:nvSpPr>
        <p:spPr>
          <a:xfrm>
            <a:off x="225825" y="4008063"/>
            <a:ext cx="8143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A4E4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00A4E4"/>
                </a:solidFill>
                <a:latin typeface="Roboto"/>
                <a:ea typeface="Roboto"/>
                <a:cs typeface="Roboto"/>
                <a:sym typeface="Roboto"/>
              </a:rPr>
              <a:t>Tools to oppress</a:t>
            </a:r>
            <a:endParaRPr>
              <a:solidFill>
                <a:srgbClr val="00A4E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A4E4"/>
              </a:buClr>
              <a:buSzPts val="1400"/>
              <a:buFont typeface="Roboto"/>
              <a:buChar char="○"/>
            </a:pPr>
            <a:r>
              <a:rPr lang="en">
                <a:solidFill>
                  <a:srgbClr val="00A4E4"/>
                </a:solidFill>
                <a:latin typeface="Roboto"/>
                <a:ea typeface="Roboto"/>
                <a:cs typeface="Roboto"/>
                <a:sym typeface="Roboto"/>
              </a:rPr>
              <a:t>State sponsored persecution and surveillance</a:t>
            </a:r>
            <a:endParaRPr>
              <a:solidFill>
                <a:srgbClr val="00A4E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1" name="Google Shape;2071;p215"/>
          <p:cNvSpPr txBox="1"/>
          <p:nvPr/>
        </p:nvSpPr>
        <p:spPr>
          <a:xfrm>
            <a:off x="225825" y="1815063"/>
            <a:ext cx="81438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A4E4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00A4E4"/>
                </a:solidFill>
                <a:latin typeface="Roboto"/>
                <a:ea typeface="Roboto"/>
                <a:cs typeface="Roboto"/>
                <a:sym typeface="Roboto"/>
              </a:rPr>
              <a:t>Modeling context matters</a:t>
            </a:r>
            <a:endParaRPr>
              <a:solidFill>
                <a:srgbClr val="00A4E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A4E4"/>
              </a:buClr>
              <a:buSzPts val="1400"/>
              <a:buFont typeface="Roboto"/>
              <a:buChar char="○"/>
            </a:pPr>
            <a:r>
              <a:rPr lang="en">
                <a:solidFill>
                  <a:srgbClr val="00A4E4"/>
                </a:solidFill>
                <a:latin typeface="Roboto"/>
                <a:ea typeface="Roboto"/>
                <a:cs typeface="Roboto"/>
                <a:sym typeface="Roboto"/>
              </a:rPr>
              <a:t>Medical classifications vs ad banners vs news feeds vs dating suggestions vs song recommendations...</a:t>
            </a:r>
            <a:endParaRPr>
              <a:solidFill>
                <a:srgbClr val="00A4E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2" name="Google Shape;2072;p215"/>
          <p:cNvSpPr txBox="1"/>
          <p:nvPr/>
        </p:nvSpPr>
        <p:spPr>
          <a:xfrm>
            <a:off x="225825" y="983763"/>
            <a:ext cx="81438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A4E4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00A4E4"/>
                </a:solidFill>
                <a:latin typeface="Roboto"/>
                <a:ea typeface="Roboto"/>
                <a:cs typeface="Roboto"/>
                <a:sym typeface="Roboto"/>
              </a:rPr>
              <a:t>What about displacing labor?</a:t>
            </a:r>
            <a:endParaRPr>
              <a:solidFill>
                <a:srgbClr val="00A4E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A4E4"/>
              </a:buClr>
              <a:buSzPts val="1400"/>
              <a:buFont typeface="Roboto"/>
              <a:buChar char="○"/>
            </a:pPr>
            <a:r>
              <a:rPr lang="en">
                <a:solidFill>
                  <a:srgbClr val="00A4E4"/>
                </a:solidFill>
                <a:latin typeface="Roboto"/>
                <a:ea typeface="Roboto"/>
                <a:cs typeface="Roboto"/>
                <a:sym typeface="Roboto"/>
              </a:rPr>
              <a:t>AI can increase employee satisfaction by handling routine tasks</a:t>
            </a:r>
            <a:endParaRPr>
              <a:solidFill>
                <a:srgbClr val="00A4E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A4E4"/>
              </a:buClr>
              <a:buSzPts val="1400"/>
              <a:buFont typeface="Roboto"/>
              <a:buChar char="○"/>
            </a:pPr>
            <a:r>
              <a:rPr lang="en">
                <a:solidFill>
                  <a:srgbClr val="00A4E4"/>
                </a:solidFill>
                <a:latin typeface="Roboto"/>
                <a:ea typeface="Roboto"/>
                <a:cs typeface="Roboto"/>
                <a:sym typeface="Roboto"/>
              </a:rPr>
              <a:t>Free up time for more value-add work</a:t>
            </a:r>
            <a:endParaRPr>
              <a:solidFill>
                <a:srgbClr val="00A4E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7" name="Google Shape;2077;p216"/>
          <p:cNvSpPr txBox="1">
            <a:spLocks noGrp="1"/>
          </p:cNvSpPr>
          <p:nvPr>
            <p:ph type="body" idx="1"/>
          </p:nvPr>
        </p:nvSpPr>
        <p:spPr>
          <a:xfrm>
            <a:off x="3886200" y="2125025"/>
            <a:ext cx="4600200" cy="8934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The AI Process</a:t>
            </a: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How could it go wrong?</a:t>
            </a: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Building Trust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2" name="Google Shape;2082;p217"/>
          <p:cNvPicPr preferRelativeResize="0"/>
          <p:nvPr/>
        </p:nvPicPr>
        <p:blipFill rotWithShape="1">
          <a:blip r:embed="rId3">
            <a:alphaModFix/>
          </a:blip>
          <a:srcRect r="24414"/>
          <a:stretch/>
        </p:blipFill>
        <p:spPr>
          <a:xfrm>
            <a:off x="2538648" y="0"/>
            <a:ext cx="66053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3" name="Google Shape;2083;p217"/>
          <p:cNvSpPr/>
          <p:nvPr/>
        </p:nvSpPr>
        <p:spPr>
          <a:xfrm>
            <a:off x="0" y="-25"/>
            <a:ext cx="3827400" cy="5143500"/>
          </a:xfrm>
          <a:prstGeom prst="rect">
            <a:avLst/>
          </a:prstGeom>
          <a:gradFill>
            <a:gsLst>
              <a:gs pos="0">
                <a:srgbClr val="000000"/>
              </a:gs>
              <a:gs pos="57000">
                <a:srgbClr val="B45F06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4" name="Google Shape;2084;p217"/>
          <p:cNvSpPr txBox="1">
            <a:spLocks noGrp="1"/>
          </p:cNvSpPr>
          <p:nvPr>
            <p:ph type="body" idx="4294967295"/>
          </p:nvPr>
        </p:nvSpPr>
        <p:spPr>
          <a:xfrm>
            <a:off x="98100" y="1634100"/>
            <a:ext cx="4359600" cy="18753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4100">
                <a:latin typeface="Impact"/>
                <a:ea typeface="Impact"/>
                <a:cs typeface="Impact"/>
                <a:sym typeface="Impact"/>
              </a:rPr>
              <a:t>One does not simply add ethics to technology</a:t>
            </a:r>
            <a:endParaRPr sz="4100"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p218"/>
          <p:cNvSpPr txBox="1">
            <a:spLocks noGrp="1"/>
          </p:cNvSpPr>
          <p:nvPr>
            <p:ph type="title" idx="4294967295"/>
          </p:nvPr>
        </p:nvSpPr>
        <p:spPr>
          <a:xfrm>
            <a:off x="246700" y="331025"/>
            <a:ext cx="7821600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</a:rPr>
              <a:t>It’s easy to find examples of </a:t>
            </a:r>
            <a:r>
              <a:rPr lang="en" sz="2900">
                <a:solidFill>
                  <a:srgbClr val="2D8FE2"/>
                </a:solidFill>
              </a:rPr>
              <a:t>lost</a:t>
            </a:r>
            <a:r>
              <a:rPr lang="en" sz="2900">
                <a:solidFill>
                  <a:srgbClr val="FFFFFF"/>
                </a:solidFill>
              </a:rPr>
              <a:t> trust in AI.</a:t>
            </a:r>
            <a:endParaRPr sz="2900">
              <a:solidFill>
                <a:srgbClr val="FFFFFF"/>
              </a:solidFill>
            </a:endParaRPr>
          </a:p>
        </p:txBody>
      </p:sp>
      <p:sp>
        <p:nvSpPr>
          <p:cNvPr id="2090" name="Google Shape;2090;p218"/>
          <p:cNvSpPr txBox="1"/>
          <p:nvPr/>
        </p:nvSpPr>
        <p:spPr>
          <a:xfrm>
            <a:off x="361513" y="2424575"/>
            <a:ext cx="37632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AI recruiting tools can reinforce biased historical hiring practices.</a:t>
            </a:r>
            <a:endParaRPr sz="15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1" name="Google Shape;2091;p218"/>
          <p:cNvSpPr txBox="1"/>
          <p:nvPr/>
        </p:nvSpPr>
        <p:spPr>
          <a:xfrm>
            <a:off x="5024950" y="2424575"/>
            <a:ext cx="37632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Facial recognition software can misidentify people of color.</a:t>
            </a:r>
            <a:endParaRPr sz="15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2" name="Google Shape;2092;p218"/>
          <p:cNvSpPr txBox="1"/>
          <p:nvPr/>
        </p:nvSpPr>
        <p:spPr>
          <a:xfrm>
            <a:off x="361513" y="1322075"/>
            <a:ext cx="37632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Lending algorithms can limit credit based on gender.</a:t>
            </a:r>
            <a:endParaRPr sz="15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3" name="Google Shape;2093;p218"/>
          <p:cNvSpPr txBox="1"/>
          <p:nvPr/>
        </p:nvSpPr>
        <p:spPr>
          <a:xfrm>
            <a:off x="5024950" y="1322075"/>
            <a:ext cx="37632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Medical diagnostic algorithms may hinder treatments for people of color or over promise their effectiveness.</a:t>
            </a:r>
            <a:endParaRPr sz="15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94" name="Google Shape;2094;p218"/>
          <p:cNvCxnSpPr/>
          <p:nvPr/>
        </p:nvCxnSpPr>
        <p:spPr>
          <a:xfrm rot="10800000">
            <a:off x="4571999" y="1181869"/>
            <a:ext cx="0" cy="30336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95" name="Google Shape;2095;p218"/>
          <p:cNvSpPr txBox="1"/>
          <p:nvPr/>
        </p:nvSpPr>
        <p:spPr>
          <a:xfrm>
            <a:off x="361513" y="3528088"/>
            <a:ext cx="37632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Advertising algorithms can amplify unfair practices in housing and employment.</a:t>
            </a:r>
            <a:endParaRPr sz="15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96" name="Google Shape;2096;p218" descr="strands.png"/>
          <p:cNvPicPr preferRelativeResize="0"/>
          <p:nvPr/>
        </p:nvPicPr>
        <p:blipFill rotWithShape="1">
          <a:blip r:embed="rId3">
            <a:alphaModFix/>
          </a:blip>
          <a:srcRect l="7793" t="70313" r="17339"/>
          <a:stretch/>
        </p:blipFill>
        <p:spPr>
          <a:xfrm rot="-10799998" flipH="1">
            <a:off x="11550" y="4552503"/>
            <a:ext cx="9130398" cy="600221"/>
          </a:xfrm>
          <a:prstGeom prst="rect">
            <a:avLst/>
          </a:prstGeom>
          <a:noFill/>
          <a:ln>
            <a:noFill/>
          </a:ln>
        </p:spPr>
      </p:pic>
      <p:sp>
        <p:nvSpPr>
          <p:cNvPr id="2097" name="Google Shape;2097;p218"/>
          <p:cNvSpPr txBox="1"/>
          <p:nvPr/>
        </p:nvSpPr>
        <p:spPr>
          <a:xfrm>
            <a:off x="5024950" y="3528088"/>
            <a:ext cx="37632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AI can identify historical patterns in education reinforcing class divisions.</a:t>
            </a:r>
            <a:endParaRPr sz="15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2" name="Google Shape;2102;p219"/>
          <p:cNvSpPr/>
          <p:nvPr/>
        </p:nvSpPr>
        <p:spPr>
          <a:xfrm>
            <a:off x="6750463" y="2310525"/>
            <a:ext cx="2393700" cy="717600"/>
          </a:xfrm>
          <a:prstGeom prst="triangle">
            <a:avLst>
              <a:gd name="adj" fmla="val 64297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3" name="Google Shape;2103;p219"/>
          <p:cNvSpPr/>
          <p:nvPr/>
        </p:nvSpPr>
        <p:spPr>
          <a:xfrm>
            <a:off x="7645325" y="1634050"/>
            <a:ext cx="911700" cy="7176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4" name="Google Shape;2104;p219"/>
          <p:cNvGrpSpPr/>
          <p:nvPr/>
        </p:nvGrpSpPr>
        <p:grpSpPr>
          <a:xfrm>
            <a:off x="7409688" y="1250358"/>
            <a:ext cx="1383000" cy="1240658"/>
            <a:chOff x="7409688" y="1936158"/>
            <a:chExt cx="1383000" cy="1240658"/>
          </a:xfrm>
        </p:grpSpPr>
        <p:pic>
          <p:nvPicPr>
            <p:cNvPr id="2105" name="Google Shape;2105;p2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47775" y="2269991"/>
              <a:ext cx="906825" cy="9068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06" name="Google Shape;2106;p219"/>
            <p:cNvSpPr txBox="1"/>
            <p:nvPr/>
          </p:nvSpPr>
          <p:spPr>
            <a:xfrm>
              <a:off x="7409688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Continuous Monitoring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107" name="Google Shape;2107;p219"/>
          <p:cNvSpPr/>
          <p:nvPr/>
        </p:nvSpPr>
        <p:spPr>
          <a:xfrm>
            <a:off x="183425" y="2310525"/>
            <a:ext cx="2393700" cy="717600"/>
          </a:xfrm>
          <a:prstGeom prst="triangle">
            <a:avLst>
              <a:gd name="adj" fmla="val 28670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8" name="Google Shape;2108;p219"/>
          <p:cNvSpPr/>
          <p:nvPr/>
        </p:nvSpPr>
        <p:spPr>
          <a:xfrm>
            <a:off x="554525" y="1726750"/>
            <a:ext cx="640800" cy="640800"/>
          </a:xfrm>
          <a:prstGeom prst="ellipse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9" name="Google Shape;2109;p219"/>
          <p:cNvSpPr/>
          <p:nvPr/>
        </p:nvSpPr>
        <p:spPr>
          <a:xfrm>
            <a:off x="4778413" y="2310525"/>
            <a:ext cx="2393700" cy="717600"/>
          </a:xfrm>
          <a:prstGeom prst="triangle">
            <a:avLst>
              <a:gd name="adj" fmla="val 64297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0" name="Google Shape;2110;p219"/>
          <p:cNvSpPr/>
          <p:nvPr/>
        </p:nvSpPr>
        <p:spPr>
          <a:xfrm>
            <a:off x="3291200" y="2310525"/>
            <a:ext cx="2393700" cy="717600"/>
          </a:xfrm>
          <a:prstGeom prst="triangle">
            <a:avLst>
              <a:gd name="adj" fmla="val 50162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1" name="Google Shape;2111;p219"/>
          <p:cNvSpPr/>
          <p:nvPr/>
        </p:nvSpPr>
        <p:spPr>
          <a:xfrm>
            <a:off x="4399858" y="2310525"/>
            <a:ext cx="176400" cy="176400"/>
          </a:xfrm>
          <a:prstGeom prst="ellipse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2" name="Google Shape;2112;p219"/>
          <p:cNvGrpSpPr/>
          <p:nvPr/>
        </p:nvGrpSpPr>
        <p:grpSpPr>
          <a:xfrm>
            <a:off x="3796556" y="1250358"/>
            <a:ext cx="1383000" cy="1232708"/>
            <a:chOff x="3880500" y="1936158"/>
            <a:chExt cx="1383000" cy="1232708"/>
          </a:xfrm>
        </p:grpSpPr>
        <p:pic>
          <p:nvPicPr>
            <p:cNvPr id="2113" name="Google Shape;2113;p2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126591" y="2277941"/>
              <a:ext cx="890818" cy="8909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14" name="Google Shape;2114;p219"/>
            <p:cNvSpPr txBox="1"/>
            <p:nvPr/>
          </p:nvSpPr>
          <p:spPr>
            <a:xfrm>
              <a:off x="3880500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Build &amp; Validate a Model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15" name="Google Shape;2115;p219"/>
          <p:cNvGrpSpPr/>
          <p:nvPr/>
        </p:nvGrpSpPr>
        <p:grpSpPr>
          <a:xfrm>
            <a:off x="183425" y="1250358"/>
            <a:ext cx="1383000" cy="1187058"/>
            <a:chOff x="183425" y="1936158"/>
            <a:chExt cx="1383000" cy="1187058"/>
          </a:xfrm>
        </p:grpSpPr>
        <p:pic>
          <p:nvPicPr>
            <p:cNvPr id="2116" name="Google Shape;2116;p21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75125" y="2323591"/>
              <a:ext cx="799625" cy="799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17" name="Google Shape;2117;p219"/>
            <p:cNvSpPr txBox="1"/>
            <p:nvPr/>
          </p:nvSpPr>
          <p:spPr>
            <a:xfrm>
              <a:off x="183425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Business Strategy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118" name="Google Shape;2118;p219"/>
          <p:cNvSpPr/>
          <p:nvPr/>
        </p:nvSpPr>
        <p:spPr>
          <a:xfrm>
            <a:off x="1911525" y="2310525"/>
            <a:ext cx="2393700" cy="717600"/>
          </a:xfrm>
          <a:prstGeom prst="triangle">
            <a:avLst>
              <a:gd name="adj" fmla="val 28670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9" name="Google Shape;2119;p219"/>
          <p:cNvSpPr/>
          <p:nvPr/>
        </p:nvSpPr>
        <p:spPr>
          <a:xfrm>
            <a:off x="2225638" y="1634050"/>
            <a:ext cx="911700" cy="8262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20" name="Google Shape;2120;p219"/>
          <p:cNvGrpSpPr/>
          <p:nvPr/>
        </p:nvGrpSpPr>
        <p:grpSpPr>
          <a:xfrm>
            <a:off x="1989991" y="1250358"/>
            <a:ext cx="1383000" cy="1240658"/>
            <a:chOff x="2027263" y="1936158"/>
            <a:chExt cx="1383000" cy="1240658"/>
          </a:xfrm>
        </p:grpSpPr>
        <p:pic>
          <p:nvPicPr>
            <p:cNvPr id="2121" name="Google Shape;2121;p21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265350" y="2269991"/>
              <a:ext cx="906825" cy="9068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22" name="Google Shape;2122;p219"/>
            <p:cNvSpPr txBox="1"/>
            <p:nvPr/>
          </p:nvSpPr>
          <p:spPr>
            <a:xfrm>
              <a:off x="2027263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Collect Data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123" name="Google Shape;2123;p219"/>
          <p:cNvSpPr/>
          <p:nvPr/>
        </p:nvSpPr>
        <p:spPr>
          <a:xfrm>
            <a:off x="5838775" y="1634050"/>
            <a:ext cx="911700" cy="8262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4" name="Google Shape;2124;p219"/>
          <p:cNvSpPr txBox="1">
            <a:spLocks noGrp="1"/>
          </p:cNvSpPr>
          <p:nvPr>
            <p:ph type="title"/>
          </p:nvPr>
        </p:nvSpPr>
        <p:spPr>
          <a:xfrm>
            <a:off x="225825" y="137160"/>
            <a:ext cx="7689600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Remember this?</a:t>
            </a:r>
            <a:endParaRPr/>
          </a:p>
        </p:txBody>
      </p:sp>
      <p:grpSp>
        <p:nvGrpSpPr>
          <p:cNvPr id="2125" name="Google Shape;2125;p219"/>
          <p:cNvGrpSpPr/>
          <p:nvPr/>
        </p:nvGrpSpPr>
        <p:grpSpPr>
          <a:xfrm>
            <a:off x="5603122" y="1250358"/>
            <a:ext cx="1383000" cy="1248609"/>
            <a:chOff x="5407313" y="1936158"/>
            <a:chExt cx="1383000" cy="1248609"/>
          </a:xfrm>
        </p:grpSpPr>
        <p:pic>
          <p:nvPicPr>
            <p:cNvPr id="2126" name="Google Shape;2126;p219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645401" y="2262041"/>
              <a:ext cx="906824" cy="9227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27" name="Google Shape;2127;p219"/>
            <p:cNvSpPr txBox="1"/>
            <p:nvPr/>
          </p:nvSpPr>
          <p:spPr>
            <a:xfrm>
              <a:off x="5407313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Deploy the Technology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28" name="Google Shape;2128;p219"/>
          <p:cNvGrpSpPr/>
          <p:nvPr/>
        </p:nvGrpSpPr>
        <p:grpSpPr>
          <a:xfrm>
            <a:off x="1105730" y="3263740"/>
            <a:ext cx="516900" cy="492075"/>
            <a:chOff x="709262" y="3263740"/>
            <a:chExt cx="516900" cy="492075"/>
          </a:xfrm>
        </p:grpSpPr>
        <p:pic>
          <p:nvPicPr>
            <p:cNvPr id="2129" name="Google Shape;2129;p219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783137" y="3263740"/>
              <a:ext cx="369149" cy="350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30" name="Google Shape;2130;p219"/>
            <p:cNvSpPr/>
            <p:nvPr/>
          </p:nvSpPr>
          <p:spPr>
            <a:xfrm>
              <a:off x="709262" y="3618415"/>
              <a:ext cx="5169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Business </a:t>
              </a:r>
              <a:r>
                <a:rPr lang="en" sz="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Operations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1" name="Google Shape;2131;p219"/>
          <p:cNvGrpSpPr/>
          <p:nvPr/>
        </p:nvGrpSpPr>
        <p:grpSpPr>
          <a:xfrm>
            <a:off x="1930746" y="3309920"/>
            <a:ext cx="516900" cy="445895"/>
            <a:chOff x="1839412" y="3309920"/>
            <a:chExt cx="516900" cy="445895"/>
          </a:xfrm>
        </p:grpSpPr>
        <p:pic>
          <p:nvPicPr>
            <p:cNvPr id="2132" name="Google Shape;2132;p219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968277" y="3309920"/>
              <a:ext cx="259169" cy="2583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33" name="Google Shape;2133;p219"/>
            <p:cNvSpPr/>
            <p:nvPr/>
          </p:nvSpPr>
          <p:spPr>
            <a:xfrm>
              <a:off x="1839412" y="3618415"/>
              <a:ext cx="5169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Business Analysts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4" name="Google Shape;2134;p219"/>
          <p:cNvGrpSpPr/>
          <p:nvPr/>
        </p:nvGrpSpPr>
        <p:grpSpPr>
          <a:xfrm>
            <a:off x="3608076" y="3305564"/>
            <a:ext cx="459600" cy="450251"/>
            <a:chOff x="3512336" y="3305564"/>
            <a:chExt cx="459600" cy="450251"/>
          </a:xfrm>
        </p:grpSpPr>
        <p:pic>
          <p:nvPicPr>
            <p:cNvPr id="2135" name="Google Shape;2135;p219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3608186" y="3305564"/>
              <a:ext cx="267901" cy="267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36" name="Google Shape;2136;p219"/>
            <p:cNvSpPr/>
            <p:nvPr/>
          </p:nvSpPr>
          <p:spPr>
            <a:xfrm>
              <a:off x="3512336" y="3618415"/>
              <a:ext cx="4596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Data Scientists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7" name="Google Shape;2137;p219"/>
          <p:cNvGrpSpPr/>
          <p:nvPr/>
        </p:nvGrpSpPr>
        <p:grpSpPr>
          <a:xfrm>
            <a:off x="2755761" y="3310333"/>
            <a:ext cx="544200" cy="445482"/>
            <a:chOff x="2409404" y="3310333"/>
            <a:chExt cx="544200" cy="445482"/>
          </a:xfrm>
        </p:grpSpPr>
        <p:pic>
          <p:nvPicPr>
            <p:cNvPr id="2138" name="Google Shape;2138;p219"/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2552335" y="3310333"/>
              <a:ext cx="258338" cy="25751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39" name="Google Shape;2139;p219"/>
            <p:cNvSpPr/>
            <p:nvPr/>
          </p:nvSpPr>
          <p:spPr>
            <a:xfrm>
              <a:off x="2409404" y="3618415"/>
              <a:ext cx="5442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Data Engineers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40" name="Google Shape;2140;p219"/>
          <p:cNvGrpSpPr/>
          <p:nvPr/>
        </p:nvGrpSpPr>
        <p:grpSpPr>
          <a:xfrm>
            <a:off x="4375792" y="3309920"/>
            <a:ext cx="572400" cy="445895"/>
            <a:chOff x="4201850" y="3309920"/>
            <a:chExt cx="572400" cy="445895"/>
          </a:xfrm>
        </p:grpSpPr>
        <p:pic>
          <p:nvPicPr>
            <p:cNvPr id="2141" name="Google Shape;2141;p219"/>
            <p:cNvPicPr preferRelativeResize="0"/>
            <p:nvPr/>
          </p:nvPicPr>
          <p:blipFill rotWithShape="1">
            <a:blip r:embed="rId12">
              <a:alphaModFix/>
            </a:blip>
            <a:srcRect/>
            <a:stretch/>
          </p:blipFill>
          <p:spPr>
            <a:xfrm>
              <a:off x="4358466" y="3309920"/>
              <a:ext cx="259169" cy="2583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42" name="Google Shape;2142;p219"/>
            <p:cNvSpPr/>
            <p:nvPr/>
          </p:nvSpPr>
          <p:spPr>
            <a:xfrm>
              <a:off x="4201850" y="3618415"/>
              <a:ext cx="5724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Software Developers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43" name="Google Shape;2143;p219"/>
          <p:cNvGrpSpPr/>
          <p:nvPr/>
        </p:nvGrpSpPr>
        <p:grpSpPr>
          <a:xfrm>
            <a:off x="5256307" y="3310333"/>
            <a:ext cx="267900" cy="445482"/>
            <a:chOff x="5672941" y="3310333"/>
            <a:chExt cx="267900" cy="445482"/>
          </a:xfrm>
        </p:grpSpPr>
        <p:pic>
          <p:nvPicPr>
            <p:cNvPr id="2144" name="Google Shape;2144;p219"/>
            <p:cNvPicPr preferRelativeResize="0"/>
            <p:nvPr/>
          </p:nvPicPr>
          <p:blipFill rotWithShape="1">
            <a:blip r:embed="rId13">
              <a:alphaModFix/>
            </a:blip>
            <a:srcRect/>
            <a:stretch/>
          </p:blipFill>
          <p:spPr>
            <a:xfrm>
              <a:off x="5677722" y="3310333"/>
              <a:ext cx="258338" cy="25751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45" name="Google Shape;2145;p219"/>
            <p:cNvSpPr/>
            <p:nvPr/>
          </p:nvSpPr>
          <p:spPr>
            <a:xfrm>
              <a:off x="5672941" y="3618415"/>
              <a:ext cx="2679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Dev Ops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46" name="Google Shape;2146;p219"/>
          <p:cNvGrpSpPr/>
          <p:nvPr/>
        </p:nvGrpSpPr>
        <p:grpSpPr>
          <a:xfrm>
            <a:off x="5832323" y="3309920"/>
            <a:ext cx="259169" cy="445895"/>
            <a:chOff x="6080968" y="3309920"/>
            <a:chExt cx="259169" cy="445895"/>
          </a:xfrm>
        </p:grpSpPr>
        <p:pic>
          <p:nvPicPr>
            <p:cNvPr id="2147" name="Google Shape;2147;p219"/>
            <p:cNvPicPr preferRelativeResize="0"/>
            <p:nvPr/>
          </p:nvPicPr>
          <p:blipFill rotWithShape="1">
            <a:blip r:embed="rId14">
              <a:alphaModFix/>
            </a:blip>
            <a:srcRect/>
            <a:stretch/>
          </p:blipFill>
          <p:spPr>
            <a:xfrm>
              <a:off x="6080968" y="3309920"/>
              <a:ext cx="259169" cy="2583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48" name="Google Shape;2148;p219"/>
            <p:cNvSpPr/>
            <p:nvPr/>
          </p:nvSpPr>
          <p:spPr>
            <a:xfrm>
              <a:off x="6106603" y="3618415"/>
              <a:ext cx="2079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IT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49" name="Google Shape;2149;p219"/>
          <p:cNvGrpSpPr/>
          <p:nvPr/>
        </p:nvGrpSpPr>
        <p:grpSpPr>
          <a:xfrm>
            <a:off x="8132438" y="3309919"/>
            <a:ext cx="572400" cy="445896"/>
            <a:chOff x="8132438" y="3309919"/>
            <a:chExt cx="572400" cy="445896"/>
          </a:xfrm>
        </p:grpSpPr>
        <p:pic>
          <p:nvPicPr>
            <p:cNvPr id="2150" name="Google Shape;2150;p219"/>
            <p:cNvPicPr preferRelativeResize="0"/>
            <p:nvPr/>
          </p:nvPicPr>
          <p:blipFill rotWithShape="1">
            <a:blip r:embed="rId15">
              <a:alphaModFix/>
            </a:blip>
            <a:srcRect/>
            <a:stretch/>
          </p:blipFill>
          <p:spPr>
            <a:xfrm>
              <a:off x="8289467" y="3309919"/>
              <a:ext cx="258340" cy="25834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51" name="Google Shape;2151;p219"/>
            <p:cNvSpPr/>
            <p:nvPr/>
          </p:nvSpPr>
          <p:spPr>
            <a:xfrm>
              <a:off x="8132438" y="3618415"/>
              <a:ext cx="5724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Risk and Compliance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52" name="Google Shape;2152;p219"/>
          <p:cNvGrpSpPr/>
          <p:nvPr/>
        </p:nvGrpSpPr>
        <p:grpSpPr>
          <a:xfrm>
            <a:off x="280715" y="3309505"/>
            <a:ext cx="516900" cy="446310"/>
            <a:chOff x="128315" y="3309505"/>
            <a:chExt cx="516900" cy="446310"/>
          </a:xfrm>
        </p:grpSpPr>
        <p:pic>
          <p:nvPicPr>
            <p:cNvPr id="2153" name="Google Shape;2153;p219"/>
            <p:cNvPicPr preferRelativeResize="0"/>
            <p:nvPr/>
          </p:nvPicPr>
          <p:blipFill rotWithShape="1">
            <a:blip r:embed="rId16">
              <a:alphaModFix/>
            </a:blip>
            <a:srcRect/>
            <a:stretch/>
          </p:blipFill>
          <p:spPr>
            <a:xfrm>
              <a:off x="257204" y="3309505"/>
              <a:ext cx="259122" cy="2591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54" name="Google Shape;2154;p219"/>
            <p:cNvSpPr/>
            <p:nvPr/>
          </p:nvSpPr>
          <p:spPr>
            <a:xfrm>
              <a:off x="128315" y="3618415"/>
              <a:ext cx="5169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Senior Executives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55" name="Google Shape;2155;p219"/>
          <p:cNvGrpSpPr/>
          <p:nvPr/>
        </p:nvGrpSpPr>
        <p:grpSpPr>
          <a:xfrm>
            <a:off x="6399607" y="3309919"/>
            <a:ext cx="544200" cy="445896"/>
            <a:chOff x="6488775" y="3309919"/>
            <a:chExt cx="544200" cy="445896"/>
          </a:xfrm>
        </p:grpSpPr>
        <p:pic>
          <p:nvPicPr>
            <p:cNvPr id="2156" name="Google Shape;2156;p219"/>
            <p:cNvPicPr preferRelativeResize="0"/>
            <p:nvPr/>
          </p:nvPicPr>
          <p:blipFill rotWithShape="1">
            <a:blip r:embed="rId17">
              <a:alphaModFix/>
            </a:blip>
            <a:srcRect/>
            <a:stretch/>
          </p:blipFill>
          <p:spPr>
            <a:xfrm>
              <a:off x="6631314" y="3309919"/>
              <a:ext cx="259122" cy="25834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57" name="Google Shape;2157;p219"/>
            <p:cNvSpPr/>
            <p:nvPr/>
          </p:nvSpPr>
          <p:spPr>
            <a:xfrm>
              <a:off x="6488775" y="3618415"/>
              <a:ext cx="5442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Business Users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58" name="Google Shape;2158;p219"/>
          <p:cNvGrpSpPr/>
          <p:nvPr/>
        </p:nvGrpSpPr>
        <p:grpSpPr>
          <a:xfrm>
            <a:off x="7251922" y="3297502"/>
            <a:ext cx="572400" cy="458313"/>
            <a:chOff x="7267788" y="3297502"/>
            <a:chExt cx="572400" cy="458313"/>
          </a:xfrm>
        </p:grpSpPr>
        <p:pic>
          <p:nvPicPr>
            <p:cNvPr id="2159" name="Google Shape;2159;p219"/>
            <p:cNvPicPr preferRelativeResize="0"/>
            <p:nvPr/>
          </p:nvPicPr>
          <p:blipFill>
            <a:blip r:embed="rId18">
              <a:alphaModFix/>
            </a:blip>
            <a:stretch>
              <a:fillRect/>
            </a:stretch>
          </p:blipFill>
          <p:spPr>
            <a:xfrm>
              <a:off x="7412400" y="3297502"/>
              <a:ext cx="283175" cy="2831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60" name="Google Shape;2160;p219"/>
            <p:cNvSpPr/>
            <p:nvPr/>
          </p:nvSpPr>
          <p:spPr>
            <a:xfrm>
              <a:off x="7267788" y="3618415"/>
              <a:ext cx="5724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Customers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61" name="Google Shape;2161;p219"/>
          <p:cNvGrpSpPr/>
          <p:nvPr/>
        </p:nvGrpSpPr>
        <p:grpSpPr>
          <a:xfrm>
            <a:off x="204525" y="3897549"/>
            <a:ext cx="8510580" cy="426601"/>
            <a:chOff x="204525" y="3897549"/>
            <a:chExt cx="8510580" cy="426601"/>
          </a:xfrm>
        </p:grpSpPr>
        <p:sp>
          <p:nvSpPr>
            <p:cNvPr id="2162" name="Google Shape;2162;p219"/>
            <p:cNvSpPr txBox="1"/>
            <p:nvPr/>
          </p:nvSpPr>
          <p:spPr>
            <a:xfrm>
              <a:off x="2668385" y="3991450"/>
              <a:ext cx="1308300" cy="33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AI CREATORS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3" name="Google Shape;2163;p219"/>
            <p:cNvSpPr txBox="1"/>
            <p:nvPr/>
          </p:nvSpPr>
          <p:spPr>
            <a:xfrm>
              <a:off x="4895245" y="3991450"/>
              <a:ext cx="1469700" cy="33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AI OPERATORS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p219"/>
            <p:cNvSpPr txBox="1"/>
            <p:nvPr/>
          </p:nvSpPr>
          <p:spPr>
            <a:xfrm>
              <a:off x="7283505" y="3991450"/>
              <a:ext cx="1431600" cy="33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AI CONSUMERS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p219"/>
            <p:cNvSpPr/>
            <p:nvPr/>
          </p:nvSpPr>
          <p:spPr>
            <a:xfrm rot="-5400000">
              <a:off x="1086425" y="3043149"/>
              <a:ext cx="18300" cy="1728300"/>
            </a:xfrm>
            <a:prstGeom prst="rect">
              <a:avLst/>
            </a:prstGeom>
            <a:gradFill>
              <a:gsLst>
                <a:gs pos="0">
                  <a:srgbClr val="FF00FF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19"/>
            <p:cNvSpPr txBox="1"/>
            <p:nvPr/>
          </p:nvSpPr>
          <p:spPr>
            <a:xfrm>
              <a:off x="204525" y="3991450"/>
              <a:ext cx="1545300" cy="33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AI </a:t>
              </a:r>
              <a:r>
                <a:rPr lang="en" sz="13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INNOVATORS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p219"/>
            <p:cNvSpPr/>
            <p:nvPr/>
          </p:nvSpPr>
          <p:spPr>
            <a:xfrm rot="5400000">
              <a:off x="3085075" y="2732349"/>
              <a:ext cx="19500" cy="23499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19"/>
            <p:cNvSpPr/>
            <p:nvPr/>
          </p:nvSpPr>
          <p:spPr>
            <a:xfrm rot="-5400000">
              <a:off x="5179074" y="2988399"/>
              <a:ext cx="19200" cy="18378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00A4E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19"/>
            <p:cNvSpPr/>
            <p:nvPr/>
          </p:nvSpPr>
          <p:spPr>
            <a:xfrm rot="-5400000">
              <a:off x="7382724" y="2622549"/>
              <a:ext cx="19200" cy="2569500"/>
            </a:xfrm>
            <a:prstGeom prst="rect">
              <a:avLst/>
            </a:prstGeom>
            <a:gradFill>
              <a:gsLst>
                <a:gs pos="0">
                  <a:srgbClr val="00A4E4"/>
                </a:gs>
                <a:gs pos="100000">
                  <a:srgbClr val="B4A7D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0" name="Google Shape;2170;p219"/>
          <p:cNvGrpSpPr/>
          <p:nvPr/>
        </p:nvGrpSpPr>
        <p:grpSpPr>
          <a:xfrm>
            <a:off x="225825" y="3018163"/>
            <a:ext cx="8668025" cy="1734963"/>
            <a:chOff x="225825" y="3018163"/>
            <a:chExt cx="8668025" cy="1734963"/>
          </a:xfrm>
        </p:grpSpPr>
        <p:sp>
          <p:nvSpPr>
            <p:cNvPr id="2171" name="Google Shape;2171;p219"/>
            <p:cNvSpPr txBox="1"/>
            <p:nvPr/>
          </p:nvSpPr>
          <p:spPr>
            <a:xfrm>
              <a:off x="225825" y="4352925"/>
              <a:ext cx="83313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A4E4"/>
                  </a:solidFill>
                  <a:latin typeface="Roboto"/>
                  <a:ea typeface="Roboto"/>
                  <a:cs typeface="Roboto"/>
                  <a:sym typeface="Roboto"/>
                </a:rPr>
                <a:t>For each person, earning trust means something different.</a:t>
              </a:r>
              <a:endParaRPr>
                <a:solidFill>
                  <a:srgbClr val="00A4E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2" name="Google Shape;2172;p219"/>
            <p:cNvSpPr/>
            <p:nvPr/>
          </p:nvSpPr>
          <p:spPr>
            <a:xfrm>
              <a:off x="688175" y="3037288"/>
              <a:ext cx="259200" cy="190500"/>
            </a:xfrm>
            <a:prstGeom prst="wedgeRoundRectCallout">
              <a:avLst>
                <a:gd name="adj1" fmla="val -58106"/>
                <a:gd name="adj2" fmla="val 140000"/>
                <a:gd name="adj3" fmla="val 0"/>
              </a:avLst>
            </a:prstGeom>
            <a:solidFill>
              <a:srgbClr val="FE5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!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173" name="Google Shape;2173;p219"/>
            <p:cNvSpPr/>
            <p:nvPr/>
          </p:nvSpPr>
          <p:spPr>
            <a:xfrm>
              <a:off x="1569950" y="3025838"/>
              <a:ext cx="259200" cy="190500"/>
            </a:xfrm>
            <a:prstGeom prst="wedgeRoundRectCallout">
              <a:avLst>
                <a:gd name="adj1" fmla="val -58106"/>
                <a:gd name="adj2" fmla="val 140000"/>
                <a:gd name="adj3" fmla="val 0"/>
              </a:avLst>
            </a:prstGeom>
            <a:solidFill>
              <a:srgbClr val="FE5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!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174" name="Google Shape;2174;p219"/>
            <p:cNvSpPr/>
            <p:nvPr/>
          </p:nvSpPr>
          <p:spPr>
            <a:xfrm>
              <a:off x="2317925" y="3025838"/>
              <a:ext cx="259200" cy="190500"/>
            </a:xfrm>
            <a:prstGeom prst="wedgeRoundRectCallout">
              <a:avLst>
                <a:gd name="adj1" fmla="val -58106"/>
                <a:gd name="adj2" fmla="val 140000"/>
                <a:gd name="adj3" fmla="val 0"/>
              </a:avLst>
            </a:prstGeom>
            <a:solidFill>
              <a:srgbClr val="FE5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!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175" name="Google Shape;2175;p219"/>
            <p:cNvSpPr/>
            <p:nvPr/>
          </p:nvSpPr>
          <p:spPr>
            <a:xfrm>
              <a:off x="3212300" y="3025838"/>
              <a:ext cx="259200" cy="190500"/>
            </a:xfrm>
            <a:prstGeom prst="wedgeRoundRectCallout">
              <a:avLst>
                <a:gd name="adj1" fmla="val -58106"/>
                <a:gd name="adj2" fmla="val 140000"/>
                <a:gd name="adj3" fmla="val 0"/>
              </a:avLst>
            </a:prstGeom>
            <a:solidFill>
              <a:srgbClr val="FE5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!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176" name="Google Shape;2176;p219"/>
            <p:cNvSpPr/>
            <p:nvPr/>
          </p:nvSpPr>
          <p:spPr>
            <a:xfrm>
              <a:off x="3995363" y="3025838"/>
              <a:ext cx="259200" cy="190500"/>
            </a:xfrm>
            <a:prstGeom prst="wedgeRoundRectCallout">
              <a:avLst>
                <a:gd name="adj1" fmla="val -58106"/>
                <a:gd name="adj2" fmla="val 140000"/>
                <a:gd name="adj3" fmla="val 0"/>
              </a:avLst>
            </a:prstGeom>
            <a:solidFill>
              <a:srgbClr val="FE5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!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177" name="Google Shape;2177;p219"/>
            <p:cNvSpPr/>
            <p:nvPr/>
          </p:nvSpPr>
          <p:spPr>
            <a:xfrm>
              <a:off x="4854650" y="3025838"/>
              <a:ext cx="259200" cy="190500"/>
            </a:xfrm>
            <a:prstGeom prst="wedgeRoundRectCallout">
              <a:avLst>
                <a:gd name="adj1" fmla="val -58106"/>
                <a:gd name="adj2" fmla="val 140000"/>
                <a:gd name="adj3" fmla="val 0"/>
              </a:avLst>
            </a:prstGeom>
            <a:solidFill>
              <a:srgbClr val="FE5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!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178" name="Google Shape;2178;p219"/>
            <p:cNvSpPr/>
            <p:nvPr/>
          </p:nvSpPr>
          <p:spPr>
            <a:xfrm>
              <a:off x="5561525" y="3025838"/>
              <a:ext cx="259200" cy="190500"/>
            </a:xfrm>
            <a:prstGeom prst="wedgeRoundRectCallout">
              <a:avLst>
                <a:gd name="adj1" fmla="val -58106"/>
                <a:gd name="adj2" fmla="val 140000"/>
                <a:gd name="adj3" fmla="val 0"/>
              </a:avLst>
            </a:prstGeom>
            <a:solidFill>
              <a:srgbClr val="FE5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!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179" name="Google Shape;2179;p219"/>
            <p:cNvSpPr/>
            <p:nvPr/>
          </p:nvSpPr>
          <p:spPr>
            <a:xfrm>
              <a:off x="6091500" y="3018163"/>
              <a:ext cx="259200" cy="190500"/>
            </a:xfrm>
            <a:prstGeom prst="wedgeRoundRectCallout">
              <a:avLst>
                <a:gd name="adj1" fmla="val -58106"/>
                <a:gd name="adj2" fmla="val 140000"/>
                <a:gd name="adj3" fmla="val 0"/>
              </a:avLst>
            </a:prstGeom>
            <a:solidFill>
              <a:srgbClr val="FE5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!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180" name="Google Shape;2180;p219"/>
            <p:cNvSpPr/>
            <p:nvPr/>
          </p:nvSpPr>
          <p:spPr>
            <a:xfrm>
              <a:off x="6833500" y="3025838"/>
              <a:ext cx="259200" cy="190500"/>
            </a:xfrm>
            <a:prstGeom prst="wedgeRoundRectCallout">
              <a:avLst>
                <a:gd name="adj1" fmla="val -58106"/>
                <a:gd name="adj2" fmla="val 140000"/>
                <a:gd name="adj3" fmla="val 0"/>
              </a:avLst>
            </a:prstGeom>
            <a:solidFill>
              <a:srgbClr val="FE5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!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181" name="Google Shape;2181;p219"/>
            <p:cNvSpPr/>
            <p:nvPr/>
          </p:nvSpPr>
          <p:spPr>
            <a:xfrm>
              <a:off x="7695975" y="3025838"/>
              <a:ext cx="259200" cy="190500"/>
            </a:xfrm>
            <a:prstGeom prst="wedgeRoundRectCallout">
              <a:avLst>
                <a:gd name="adj1" fmla="val -58106"/>
                <a:gd name="adj2" fmla="val 140000"/>
                <a:gd name="adj3" fmla="val 0"/>
              </a:avLst>
            </a:prstGeom>
            <a:solidFill>
              <a:srgbClr val="FE5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!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182" name="Google Shape;2182;p219"/>
            <p:cNvSpPr/>
            <p:nvPr/>
          </p:nvSpPr>
          <p:spPr>
            <a:xfrm>
              <a:off x="8634650" y="3025838"/>
              <a:ext cx="259200" cy="190500"/>
            </a:xfrm>
            <a:prstGeom prst="wedgeRoundRectCallout">
              <a:avLst>
                <a:gd name="adj1" fmla="val -58106"/>
                <a:gd name="adj2" fmla="val 140000"/>
                <a:gd name="adj3" fmla="val 0"/>
              </a:avLst>
            </a:prstGeom>
            <a:solidFill>
              <a:srgbClr val="FE5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!</a:t>
              </a:r>
              <a:endParaRPr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" name="Google Shape;2187;p220"/>
          <p:cNvSpPr/>
          <p:nvPr/>
        </p:nvSpPr>
        <p:spPr>
          <a:xfrm>
            <a:off x="6750463" y="2310525"/>
            <a:ext cx="2393700" cy="717600"/>
          </a:xfrm>
          <a:prstGeom prst="triangle">
            <a:avLst>
              <a:gd name="adj" fmla="val 64297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8" name="Google Shape;2188;p220"/>
          <p:cNvSpPr/>
          <p:nvPr/>
        </p:nvSpPr>
        <p:spPr>
          <a:xfrm>
            <a:off x="7645325" y="1634050"/>
            <a:ext cx="911700" cy="7176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89" name="Google Shape;2189;p220"/>
          <p:cNvGrpSpPr/>
          <p:nvPr/>
        </p:nvGrpSpPr>
        <p:grpSpPr>
          <a:xfrm>
            <a:off x="7409688" y="1250358"/>
            <a:ext cx="1383000" cy="1240658"/>
            <a:chOff x="7409688" y="1936158"/>
            <a:chExt cx="1383000" cy="1240658"/>
          </a:xfrm>
        </p:grpSpPr>
        <p:pic>
          <p:nvPicPr>
            <p:cNvPr id="2190" name="Google Shape;2190;p2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47775" y="2269991"/>
              <a:ext cx="906825" cy="9068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91" name="Google Shape;2191;p220"/>
            <p:cNvSpPr txBox="1"/>
            <p:nvPr/>
          </p:nvSpPr>
          <p:spPr>
            <a:xfrm>
              <a:off x="7409688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Continuous Monitoring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192" name="Google Shape;2192;p220"/>
          <p:cNvSpPr/>
          <p:nvPr/>
        </p:nvSpPr>
        <p:spPr>
          <a:xfrm>
            <a:off x="183425" y="2310525"/>
            <a:ext cx="2393700" cy="717600"/>
          </a:xfrm>
          <a:prstGeom prst="triangle">
            <a:avLst>
              <a:gd name="adj" fmla="val 28670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3" name="Google Shape;2193;p220"/>
          <p:cNvSpPr/>
          <p:nvPr/>
        </p:nvSpPr>
        <p:spPr>
          <a:xfrm>
            <a:off x="554525" y="1726750"/>
            <a:ext cx="640800" cy="640800"/>
          </a:xfrm>
          <a:prstGeom prst="ellipse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4" name="Google Shape;2194;p220"/>
          <p:cNvSpPr/>
          <p:nvPr/>
        </p:nvSpPr>
        <p:spPr>
          <a:xfrm>
            <a:off x="4778413" y="2310525"/>
            <a:ext cx="2393700" cy="717600"/>
          </a:xfrm>
          <a:prstGeom prst="triangle">
            <a:avLst>
              <a:gd name="adj" fmla="val 64297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5" name="Google Shape;2195;p220"/>
          <p:cNvSpPr/>
          <p:nvPr/>
        </p:nvSpPr>
        <p:spPr>
          <a:xfrm>
            <a:off x="3291200" y="2310525"/>
            <a:ext cx="2393700" cy="717600"/>
          </a:xfrm>
          <a:prstGeom prst="triangle">
            <a:avLst>
              <a:gd name="adj" fmla="val 50162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6" name="Google Shape;2196;p220"/>
          <p:cNvSpPr/>
          <p:nvPr/>
        </p:nvSpPr>
        <p:spPr>
          <a:xfrm>
            <a:off x="4399858" y="2310525"/>
            <a:ext cx="176400" cy="176400"/>
          </a:xfrm>
          <a:prstGeom prst="ellipse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97" name="Google Shape;2197;p220"/>
          <p:cNvGrpSpPr/>
          <p:nvPr/>
        </p:nvGrpSpPr>
        <p:grpSpPr>
          <a:xfrm>
            <a:off x="3796556" y="1250358"/>
            <a:ext cx="1383000" cy="1232708"/>
            <a:chOff x="3880500" y="1936158"/>
            <a:chExt cx="1383000" cy="1232708"/>
          </a:xfrm>
        </p:grpSpPr>
        <p:pic>
          <p:nvPicPr>
            <p:cNvPr id="2198" name="Google Shape;2198;p2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126591" y="2277941"/>
              <a:ext cx="890818" cy="8909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99" name="Google Shape;2199;p220"/>
            <p:cNvSpPr txBox="1"/>
            <p:nvPr/>
          </p:nvSpPr>
          <p:spPr>
            <a:xfrm>
              <a:off x="3880500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Build &amp; Validate a Model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00" name="Google Shape;2200;p220"/>
          <p:cNvGrpSpPr/>
          <p:nvPr/>
        </p:nvGrpSpPr>
        <p:grpSpPr>
          <a:xfrm>
            <a:off x="183425" y="1250358"/>
            <a:ext cx="1383000" cy="1187058"/>
            <a:chOff x="183425" y="1936158"/>
            <a:chExt cx="1383000" cy="1187058"/>
          </a:xfrm>
        </p:grpSpPr>
        <p:pic>
          <p:nvPicPr>
            <p:cNvPr id="2201" name="Google Shape;2201;p22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75125" y="2323591"/>
              <a:ext cx="799625" cy="799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02" name="Google Shape;2202;p220"/>
            <p:cNvSpPr txBox="1"/>
            <p:nvPr/>
          </p:nvSpPr>
          <p:spPr>
            <a:xfrm>
              <a:off x="183425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Business Strategy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203" name="Google Shape;2203;p220"/>
          <p:cNvSpPr/>
          <p:nvPr/>
        </p:nvSpPr>
        <p:spPr>
          <a:xfrm>
            <a:off x="1911525" y="2310525"/>
            <a:ext cx="2393700" cy="717600"/>
          </a:xfrm>
          <a:prstGeom prst="triangle">
            <a:avLst>
              <a:gd name="adj" fmla="val 28670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4" name="Google Shape;2204;p220"/>
          <p:cNvSpPr/>
          <p:nvPr/>
        </p:nvSpPr>
        <p:spPr>
          <a:xfrm>
            <a:off x="2225638" y="1634050"/>
            <a:ext cx="911700" cy="8262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05" name="Google Shape;2205;p220"/>
          <p:cNvGrpSpPr/>
          <p:nvPr/>
        </p:nvGrpSpPr>
        <p:grpSpPr>
          <a:xfrm>
            <a:off x="1989991" y="1250358"/>
            <a:ext cx="1383000" cy="1240658"/>
            <a:chOff x="2027263" y="1936158"/>
            <a:chExt cx="1383000" cy="1240658"/>
          </a:xfrm>
        </p:grpSpPr>
        <p:pic>
          <p:nvPicPr>
            <p:cNvPr id="2206" name="Google Shape;2206;p22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265350" y="2269991"/>
              <a:ext cx="906825" cy="9068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07" name="Google Shape;2207;p220"/>
            <p:cNvSpPr txBox="1"/>
            <p:nvPr/>
          </p:nvSpPr>
          <p:spPr>
            <a:xfrm>
              <a:off x="2027263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Collect Data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208" name="Google Shape;2208;p220"/>
          <p:cNvSpPr/>
          <p:nvPr/>
        </p:nvSpPr>
        <p:spPr>
          <a:xfrm>
            <a:off x="5838775" y="1634050"/>
            <a:ext cx="911700" cy="8262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9" name="Google Shape;2209;p220"/>
          <p:cNvSpPr txBox="1">
            <a:spLocks noGrp="1"/>
          </p:cNvSpPr>
          <p:nvPr>
            <p:ph type="title"/>
          </p:nvPr>
        </p:nvSpPr>
        <p:spPr>
          <a:xfrm>
            <a:off x="225825" y="137160"/>
            <a:ext cx="7689600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Trust must be pervasive in the entire system.</a:t>
            </a:r>
            <a:endParaRPr/>
          </a:p>
        </p:txBody>
      </p:sp>
      <p:grpSp>
        <p:nvGrpSpPr>
          <p:cNvPr id="2210" name="Google Shape;2210;p220"/>
          <p:cNvGrpSpPr/>
          <p:nvPr/>
        </p:nvGrpSpPr>
        <p:grpSpPr>
          <a:xfrm>
            <a:off x="5603122" y="1250358"/>
            <a:ext cx="1383000" cy="1248609"/>
            <a:chOff x="5407313" y="1936158"/>
            <a:chExt cx="1383000" cy="1248609"/>
          </a:xfrm>
        </p:grpSpPr>
        <p:pic>
          <p:nvPicPr>
            <p:cNvPr id="2211" name="Google Shape;2211;p22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645401" y="2262041"/>
              <a:ext cx="906824" cy="9227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12" name="Google Shape;2212;p220"/>
            <p:cNvSpPr txBox="1"/>
            <p:nvPr/>
          </p:nvSpPr>
          <p:spPr>
            <a:xfrm>
              <a:off x="5407313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Deploy the Technology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13" name="Google Shape;2213;p220"/>
          <p:cNvGrpSpPr/>
          <p:nvPr/>
        </p:nvGrpSpPr>
        <p:grpSpPr>
          <a:xfrm>
            <a:off x="1105730" y="3263740"/>
            <a:ext cx="516900" cy="492075"/>
            <a:chOff x="709262" y="3263740"/>
            <a:chExt cx="516900" cy="492075"/>
          </a:xfrm>
        </p:grpSpPr>
        <p:pic>
          <p:nvPicPr>
            <p:cNvPr id="2214" name="Google Shape;2214;p220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783137" y="3263740"/>
              <a:ext cx="369149" cy="350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15" name="Google Shape;2215;p220"/>
            <p:cNvSpPr/>
            <p:nvPr/>
          </p:nvSpPr>
          <p:spPr>
            <a:xfrm>
              <a:off x="709262" y="3618415"/>
              <a:ext cx="5169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Business </a:t>
              </a:r>
              <a:r>
                <a:rPr lang="en" sz="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Operations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16" name="Google Shape;2216;p220"/>
          <p:cNvGrpSpPr/>
          <p:nvPr/>
        </p:nvGrpSpPr>
        <p:grpSpPr>
          <a:xfrm>
            <a:off x="1930746" y="3309920"/>
            <a:ext cx="516900" cy="445895"/>
            <a:chOff x="1839412" y="3309920"/>
            <a:chExt cx="516900" cy="445895"/>
          </a:xfrm>
        </p:grpSpPr>
        <p:pic>
          <p:nvPicPr>
            <p:cNvPr id="2217" name="Google Shape;2217;p220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968277" y="3309920"/>
              <a:ext cx="259169" cy="2583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18" name="Google Shape;2218;p220"/>
            <p:cNvSpPr/>
            <p:nvPr/>
          </p:nvSpPr>
          <p:spPr>
            <a:xfrm>
              <a:off x="1839412" y="3618415"/>
              <a:ext cx="5169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Business Analysts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19" name="Google Shape;2219;p220"/>
          <p:cNvGrpSpPr/>
          <p:nvPr/>
        </p:nvGrpSpPr>
        <p:grpSpPr>
          <a:xfrm>
            <a:off x="3608076" y="3305564"/>
            <a:ext cx="459600" cy="450251"/>
            <a:chOff x="3512336" y="3305564"/>
            <a:chExt cx="459600" cy="450251"/>
          </a:xfrm>
        </p:grpSpPr>
        <p:pic>
          <p:nvPicPr>
            <p:cNvPr id="2220" name="Google Shape;2220;p220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3608186" y="3305564"/>
              <a:ext cx="267901" cy="267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1" name="Google Shape;2221;p220"/>
            <p:cNvSpPr/>
            <p:nvPr/>
          </p:nvSpPr>
          <p:spPr>
            <a:xfrm>
              <a:off x="3512336" y="3618415"/>
              <a:ext cx="4596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Data Scientists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22" name="Google Shape;2222;p220"/>
          <p:cNvGrpSpPr/>
          <p:nvPr/>
        </p:nvGrpSpPr>
        <p:grpSpPr>
          <a:xfrm>
            <a:off x="2755761" y="3310333"/>
            <a:ext cx="544200" cy="445482"/>
            <a:chOff x="2409404" y="3310333"/>
            <a:chExt cx="544200" cy="445482"/>
          </a:xfrm>
        </p:grpSpPr>
        <p:pic>
          <p:nvPicPr>
            <p:cNvPr id="2223" name="Google Shape;2223;p220"/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2552335" y="3310333"/>
              <a:ext cx="258338" cy="25751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4" name="Google Shape;2224;p220"/>
            <p:cNvSpPr/>
            <p:nvPr/>
          </p:nvSpPr>
          <p:spPr>
            <a:xfrm>
              <a:off x="2409404" y="3618415"/>
              <a:ext cx="5442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Data Engineers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25" name="Google Shape;2225;p220"/>
          <p:cNvGrpSpPr/>
          <p:nvPr/>
        </p:nvGrpSpPr>
        <p:grpSpPr>
          <a:xfrm>
            <a:off x="4375792" y="3309920"/>
            <a:ext cx="572400" cy="445895"/>
            <a:chOff x="4201850" y="3309920"/>
            <a:chExt cx="572400" cy="445895"/>
          </a:xfrm>
        </p:grpSpPr>
        <p:pic>
          <p:nvPicPr>
            <p:cNvPr id="2226" name="Google Shape;2226;p220"/>
            <p:cNvPicPr preferRelativeResize="0"/>
            <p:nvPr/>
          </p:nvPicPr>
          <p:blipFill rotWithShape="1">
            <a:blip r:embed="rId12">
              <a:alphaModFix/>
            </a:blip>
            <a:srcRect/>
            <a:stretch/>
          </p:blipFill>
          <p:spPr>
            <a:xfrm>
              <a:off x="4358466" y="3309920"/>
              <a:ext cx="259169" cy="2583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7" name="Google Shape;2227;p220"/>
            <p:cNvSpPr/>
            <p:nvPr/>
          </p:nvSpPr>
          <p:spPr>
            <a:xfrm>
              <a:off x="4201850" y="3618415"/>
              <a:ext cx="5724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Software Developers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28" name="Google Shape;2228;p220"/>
          <p:cNvGrpSpPr/>
          <p:nvPr/>
        </p:nvGrpSpPr>
        <p:grpSpPr>
          <a:xfrm>
            <a:off x="5256307" y="3310333"/>
            <a:ext cx="267900" cy="445482"/>
            <a:chOff x="5672941" y="3310333"/>
            <a:chExt cx="267900" cy="445482"/>
          </a:xfrm>
        </p:grpSpPr>
        <p:pic>
          <p:nvPicPr>
            <p:cNvPr id="2229" name="Google Shape;2229;p220"/>
            <p:cNvPicPr preferRelativeResize="0"/>
            <p:nvPr/>
          </p:nvPicPr>
          <p:blipFill rotWithShape="1">
            <a:blip r:embed="rId13">
              <a:alphaModFix/>
            </a:blip>
            <a:srcRect/>
            <a:stretch/>
          </p:blipFill>
          <p:spPr>
            <a:xfrm>
              <a:off x="5677722" y="3310333"/>
              <a:ext cx="258338" cy="25751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30" name="Google Shape;2230;p220"/>
            <p:cNvSpPr/>
            <p:nvPr/>
          </p:nvSpPr>
          <p:spPr>
            <a:xfrm>
              <a:off x="5672941" y="3618415"/>
              <a:ext cx="2679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Dev Ops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31" name="Google Shape;2231;p220"/>
          <p:cNvGrpSpPr/>
          <p:nvPr/>
        </p:nvGrpSpPr>
        <p:grpSpPr>
          <a:xfrm>
            <a:off x="5832323" y="3309920"/>
            <a:ext cx="259169" cy="445895"/>
            <a:chOff x="6080968" y="3309920"/>
            <a:chExt cx="259169" cy="445895"/>
          </a:xfrm>
        </p:grpSpPr>
        <p:pic>
          <p:nvPicPr>
            <p:cNvPr id="2232" name="Google Shape;2232;p220"/>
            <p:cNvPicPr preferRelativeResize="0"/>
            <p:nvPr/>
          </p:nvPicPr>
          <p:blipFill rotWithShape="1">
            <a:blip r:embed="rId14">
              <a:alphaModFix/>
            </a:blip>
            <a:srcRect/>
            <a:stretch/>
          </p:blipFill>
          <p:spPr>
            <a:xfrm>
              <a:off x="6080968" y="3309920"/>
              <a:ext cx="259169" cy="2583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33" name="Google Shape;2233;p220"/>
            <p:cNvSpPr/>
            <p:nvPr/>
          </p:nvSpPr>
          <p:spPr>
            <a:xfrm>
              <a:off x="6106603" y="3618415"/>
              <a:ext cx="2079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IT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34" name="Google Shape;2234;p220"/>
          <p:cNvGrpSpPr/>
          <p:nvPr/>
        </p:nvGrpSpPr>
        <p:grpSpPr>
          <a:xfrm>
            <a:off x="8132438" y="3309919"/>
            <a:ext cx="572400" cy="445896"/>
            <a:chOff x="8132438" y="3309919"/>
            <a:chExt cx="572400" cy="445896"/>
          </a:xfrm>
        </p:grpSpPr>
        <p:pic>
          <p:nvPicPr>
            <p:cNvPr id="2235" name="Google Shape;2235;p220"/>
            <p:cNvPicPr preferRelativeResize="0"/>
            <p:nvPr/>
          </p:nvPicPr>
          <p:blipFill rotWithShape="1">
            <a:blip r:embed="rId15">
              <a:alphaModFix/>
            </a:blip>
            <a:srcRect/>
            <a:stretch/>
          </p:blipFill>
          <p:spPr>
            <a:xfrm>
              <a:off x="8289467" y="3309919"/>
              <a:ext cx="258340" cy="25834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36" name="Google Shape;2236;p220"/>
            <p:cNvSpPr/>
            <p:nvPr/>
          </p:nvSpPr>
          <p:spPr>
            <a:xfrm>
              <a:off x="8132438" y="3618415"/>
              <a:ext cx="5724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Risk and Compliance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37" name="Google Shape;2237;p220"/>
          <p:cNvGrpSpPr/>
          <p:nvPr/>
        </p:nvGrpSpPr>
        <p:grpSpPr>
          <a:xfrm>
            <a:off x="280715" y="3309505"/>
            <a:ext cx="516900" cy="446310"/>
            <a:chOff x="128315" y="3309505"/>
            <a:chExt cx="516900" cy="446310"/>
          </a:xfrm>
        </p:grpSpPr>
        <p:pic>
          <p:nvPicPr>
            <p:cNvPr id="2238" name="Google Shape;2238;p220"/>
            <p:cNvPicPr preferRelativeResize="0"/>
            <p:nvPr/>
          </p:nvPicPr>
          <p:blipFill rotWithShape="1">
            <a:blip r:embed="rId16">
              <a:alphaModFix/>
            </a:blip>
            <a:srcRect/>
            <a:stretch/>
          </p:blipFill>
          <p:spPr>
            <a:xfrm>
              <a:off x="257204" y="3309505"/>
              <a:ext cx="259122" cy="2591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39" name="Google Shape;2239;p220"/>
            <p:cNvSpPr/>
            <p:nvPr/>
          </p:nvSpPr>
          <p:spPr>
            <a:xfrm>
              <a:off x="128315" y="3618415"/>
              <a:ext cx="5169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Senior Executives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40" name="Google Shape;2240;p220"/>
          <p:cNvGrpSpPr/>
          <p:nvPr/>
        </p:nvGrpSpPr>
        <p:grpSpPr>
          <a:xfrm>
            <a:off x="6399607" y="3309919"/>
            <a:ext cx="544200" cy="445896"/>
            <a:chOff x="6488775" y="3309919"/>
            <a:chExt cx="544200" cy="445896"/>
          </a:xfrm>
        </p:grpSpPr>
        <p:pic>
          <p:nvPicPr>
            <p:cNvPr id="2241" name="Google Shape;2241;p220"/>
            <p:cNvPicPr preferRelativeResize="0"/>
            <p:nvPr/>
          </p:nvPicPr>
          <p:blipFill rotWithShape="1">
            <a:blip r:embed="rId17">
              <a:alphaModFix/>
            </a:blip>
            <a:srcRect/>
            <a:stretch/>
          </p:blipFill>
          <p:spPr>
            <a:xfrm>
              <a:off x="6631314" y="3309919"/>
              <a:ext cx="259122" cy="25834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42" name="Google Shape;2242;p220"/>
            <p:cNvSpPr/>
            <p:nvPr/>
          </p:nvSpPr>
          <p:spPr>
            <a:xfrm>
              <a:off x="6488775" y="3618415"/>
              <a:ext cx="5442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Business Users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43" name="Google Shape;2243;p220"/>
          <p:cNvGrpSpPr/>
          <p:nvPr/>
        </p:nvGrpSpPr>
        <p:grpSpPr>
          <a:xfrm>
            <a:off x="7251922" y="3297502"/>
            <a:ext cx="572400" cy="458313"/>
            <a:chOff x="7267788" y="3297502"/>
            <a:chExt cx="572400" cy="458313"/>
          </a:xfrm>
        </p:grpSpPr>
        <p:pic>
          <p:nvPicPr>
            <p:cNvPr id="2244" name="Google Shape;2244;p220"/>
            <p:cNvPicPr preferRelativeResize="0"/>
            <p:nvPr/>
          </p:nvPicPr>
          <p:blipFill>
            <a:blip r:embed="rId18">
              <a:alphaModFix/>
            </a:blip>
            <a:stretch>
              <a:fillRect/>
            </a:stretch>
          </p:blipFill>
          <p:spPr>
            <a:xfrm>
              <a:off x="7412400" y="3297502"/>
              <a:ext cx="283175" cy="2831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45" name="Google Shape;2245;p220"/>
            <p:cNvSpPr/>
            <p:nvPr/>
          </p:nvSpPr>
          <p:spPr>
            <a:xfrm>
              <a:off x="7267788" y="3618415"/>
              <a:ext cx="5724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Customers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46" name="Google Shape;2246;p220"/>
          <p:cNvGrpSpPr/>
          <p:nvPr/>
        </p:nvGrpSpPr>
        <p:grpSpPr>
          <a:xfrm>
            <a:off x="204525" y="3897549"/>
            <a:ext cx="8510580" cy="426601"/>
            <a:chOff x="204525" y="3897549"/>
            <a:chExt cx="8510580" cy="426601"/>
          </a:xfrm>
        </p:grpSpPr>
        <p:sp>
          <p:nvSpPr>
            <p:cNvPr id="2247" name="Google Shape;2247;p220"/>
            <p:cNvSpPr txBox="1"/>
            <p:nvPr/>
          </p:nvSpPr>
          <p:spPr>
            <a:xfrm>
              <a:off x="2668385" y="3991450"/>
              <a:ext cx="1308300" cy="33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AI CREATORS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220"/>
            <p:cNvSpPr txBox="1"/>
            <p:nvPr/>
          </p:nvSpPr>
          <p:spPr>
            <a:xfrm>
              <a:off x="4895245" y="3991450"/>
              <a:ext cx="1469700" cy="33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AI OPERATORS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220"/>
            <p:cNvSpPr txBox="1"/>
            <p:nvPr/>
          </p:nvSpPr>
          <p:spPr>
            <a:xfrm>
              <a:off x="7283505" y="3991450"/>
              <a:ext cx="1431600" cy="33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AI CONSUMERS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220"/>
            <p:cNvSpPr/>
            <p:nvPr/>
          </p:nvSpPr>
          <p:spPr>
            <a:xfrm rot="-5400000">
              <a:off x="1086425" y="3043149"/>
              <a:ext cx="18300" cy="1728300"/>
            </a:xfrm>
            <a:prstGeom prst="rect">
              <a:avLst/>
            </a:prstGeom>
            <a:gradFill>
              <a:gsLst>
                <a:gs pos="0">
                  <a:srgbClr val="FF00FF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20"/>
            <p:cNvSpPr txBox="1"/>
            <p:nvPr/>
          </p:nvSpPr>
          <p:spPr>
            <a:xfrm>
              <a:off x="204525" y="3991450"/>
              <a:ext cx="1545300" cy="33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AI </a:t>
              </a:r>
              <a:r>
                <a:rPr lang="en" sz="13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INNOVATORS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220"/>
            <p:cNvSpPr/>
            <p:nvPr/>
          </p:nvSpPr>
          <p:spPr>
            <a:xfrm rot="5400000">
              <a:off x="3085075" y="2732349"/>
              <a:ext cx="19500" cy="23499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20"/>
            <p:cNvSpPr/>
            <p:nvPr/>
          </p:nvSpPr>
          <p:spPr>
            <a:xfrm rot="-5400000">
              <a:off x="5179074" y="2988399"/>
              <a:ext cx="19200" cy="18378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00A4E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20"/>
            <p:cNvSpPr/>
            <p:nvPr/>
          </p:nvSpPr>
          <p:spPr>
            <a:xfrm rot="-5400000">
              <a:off x="7382724" y="2622549"/>
              <a:ext cx="19200" cy="2569500"/>
            </a:xfrm>
            <a:prstGeom prst="rect">
              <a:avLst/>
            </a:prstGeom>
            <a:gradFill>
              <a:gsLst>
                <a:gs pos="0">
                  <a:srgbClr val="00A4E4"/>
                </a:gs>
                <a:gs pos="100000">
                  <a:srgbClr val="B4A7D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9" name="Google Shape;2259;p221"/>
          <p:cNvSpPr txBox="1"/>
          <p:nvPr/>
        </p:nvSpPr>
        <p:spPr>
          <a:xfrm>
            <a:off x="383125" y="1998156"/>
            <a:ext cx="8237400" cy="6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2.  </a:t>
            </a:r>
            <a:r>
              <a:rPr lang="en" sz="1800" b="1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Action</a:t>
            </a:r>
            <a:r>
              <a:rPr lang="en" sz="1800" b="1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- Guardrails to mitigate hazard likelihood &amp; severity </a:t>
            </a: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   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0" name="Google Shape;2260;p221"/>
          <p:cNvSpPr txBox="1"/>
          <p:nvPr/>
        </p:nvSpPr>
        <p:spPr>
          <a:xfrm>
            <a:off x="383125" y="2728025"/>
            <a:ext cx="8237400" cy="6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3.  </a:t>
            </a:r>
            <a:r>
              <a:rPr lang="en" sz="1800" b="1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Explanations</a:t>
            </a:r>
            <a:r>
              <a:rPr lang="en" sz="1800" b="1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- Communicate risk behaviors &amp; events, i.e. compliance documentation &amp; visualizations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1" name="Google Shape;2261;p221"/>
          <p:cNvSpPr/>
          <p:nvPr/>
        </p:nvSpPr>
        <p:spPr>
          <a:xfrm>
            <a:off x="216801" y="206900"/>
            <a:ext cx="8617500" cy="3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Three core components</a:t>
            </a:r>
            <a:endParaRPr sz="3000" b="1" i="0" u="none" strike="noStrike" cap="none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262" name="Google Shape;2262;p221"/>
          <p:cNvSpPr txBox="1"/>
          <p:nvPr/>
        </p:nvSpPr>
        <p:spPr>
          <a:xfrm>
            <a:off x="383125" y="1268288"/>
            <a:ext cx="8237400" cy="6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1.  </a:t>
            </a:r>
            <a:r>
              <a:rPr lang="en" sz="1800" b="1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Understanding</a:t>
            </a: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- Define hazards and thresholds 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3" name="Google Shape;2263;p221"/>
          <p:cNvSpPr/>
          <p:nvPr/>
        </p:nvSpPr>
        <p:spPr>
          <a:xfrm>
            <a:off x="244175" y="4765975"/>
            <a:ext cx="3491400" cy="377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p195"/>
          <p:cNvSpPr txBox="1">
            <a:spLocks noGrp="1"/>
          </p:cNvSpPr>
          <p:nvPr>
            <p:ph type="title"/>
          </p:nvPr>
        </p:nvSpPr>
        <p:spPr>
          <a:xfrm>
            <a:off x="225825" y="137160"/>
            <a:ext cx="7689600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Delivering value with AI takes five steps.</a:t>
            </a:r>
            <a:endParaRPr/>
          </a:p>
        </p:txBody>
      </p:sp>
      <p:sp>
        <p:nvSpPr>
          <p:cNvPr id="1451" name="Google Shape;1451;p195"/>
          <p:cNvSpPr/>
          <p:nvPr/>
        </p:nvSpPr>
        <p:spPr>
          <a:xfrm>
            <a:off x="7645325" y="1634050"/>
            <a:ext cx="911700" cy="7176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2" name="Google Shape;1452;p195"/>
          <p:cNvGrpSpPr/>
          <p:nvPr/>
        </p:nvGrpSpPr>
        <p:grpSpPr>
          <a:xfrm>
            <a:off x="7409688" y="1250358"/>
            <a:ext cx="1383000" cy="1240658"/>
            <a:chOff x="7409688" y="1936158"/>
            <a:chExt cx="1383000" cy="1240658"/>
          </a:xfrm>
        </p:grpSpPr>
        <p:pic>
          <p:nvPicPr>
            <p:cNvPr id="1453" name="Google Shape;1453;p19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47775" y="2269991"/>
              <a:ext cx="906825" cy="9068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54" name="Google Shape;1454;p195"/>
            <p:cNvSpPr txBox="1"/>
            <p:nvPr/>
          </p:nvSpPr>
          <p:spPr>
            <a:xfrm>
              <a:off x="7409688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Continuous Monitoring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455" name="Google Shape;1455;p195"/>
          <p:cNvSpPr/>
          <p:nvPr/>
        </p:nvSpPr>
        <p:spPr>
          <a:xfrm>
            <a:off x="554525" y="1726750"/>
            <a:ext cx="640800" cy="640800"/>
          </a:xfrm>
          <a:prstGeom prst="ellipse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6" name="Google Shape;1456;p195"/>
          <p:cNvSpPr/>
          <p:nvPr/>
        </p:nvSpPr>
        <p:spPr>
          <a:xfrm>
            <a:off x="4399858" y="2310525"/>
            <a:ext cx="176400" cy="176400"/>
          </a:xfrm>
          <a:prstGeom prst="ellipse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195"/>
          <p:cNvGrpSpPr/>
          <p:nvPr/>
        </p:nvGrpSpPr>
        <p:grpSpPr>
          <a:xfrm>
            <a:off x="3796556" y="1250358"/>
            <a:ext cx="1383000" cy="1232708"/>
            <a:chOff x="3880500" y="1936158"/>
            <a:chExt cx="1383000" cy="1232708"/>
          </a:xfrm>
        </p:grpSpPr>
        <p:pic>
          <p:nvPicPr>
            <p:cNvPr id="1458" name="Google Shape;1458;p19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126591" y="2277941"/>
              <a:ext cx="890818" cy="8909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59" name="Google Shape;1459;p195"/>
            <p:cNvSpPr txBox="1"/>
            <p:nvPr/>
          </p:nvSpPr>
          <p:spPr>
            <a:xfrm>
              <a:off x="3880500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Build &amp; Validate a Model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60" name="Google Shape;1460;p195"/>
          <p:cNvGrpSpPr/>
          <p:nvPr/>
        </p:nvGrpSpPr>
        <p:grpSpPr>
          <a:xfrm>
            <a:off x="183425" y="1250358"/>
            <a:ext cx="1383000" cy="1187058"/>
            <a:chOff x="183425" y="1936158"/>
            <a:chExt cx="1383000" cy="1187058"/>
          </a:xfrm>
        </p:grpSpPr>
        <p:pic>
          <p:nvPicPr>
            <p:cNvPr id="1461" name="Google Shape;1461;p19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75125" y="2323591"/>
              <a:ext cx="799625" cy="799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62" name="Google Shape;1462;p195"/>
            <p:cNvSpPr txBox="1"/>
            <p:nvPr/>
          </p:nvSpPr>
          <p:spPr>
            <a:xfrm>
              <a:off x="183425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Business Strategy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463" name="Google Shape;1463;p195"/>
          <p:cNvSpPr/>
          <p:nvPr/>
        </p:nvSpPr>
        <p:spPr>
          <a:xfrm>
            <a:off x="2225638" y="1634050"/>
            <a:ext cx="911700" cy="8262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4" name="Google Shape;1464;p195"/>
          <p:cNvGrpSpPr/>
          <p:nvPr/>
        </p:nvGrpSpPr>
        <p:grpSpPr>
          <a:xfrm>
            <a:off x="1989991" y="1250358"/>
            <a:ext cx="1383000" cy="1240658"/>
            <a:chOff x="2027263" y="1936158"/>
            <a:chExt cx="1383000" cy="1240658"/>
          </a:xfrm>
        </p:grpSpPr>
        <p:pic>
          <p:nvPicPr>
            <p:cNvPr id="1465" name="Google Shape;1465;p19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265350" y="2269991"/>
              <a:ext cx="906825" cy="9068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66" name="Google Shape;1466;p195"/>
            <p:cNvSpPr txBox="1"/>
            <p:nvPr/>
          </p:nvSpPr>
          <p:spPr>
            <a:xfrm>
              <a:off x="2027263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Collect Data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467" name="Google Shape;1467;p195"/>
          <p:cNvSpPr/>
          <p:nvPr/>
        </p:nvSpPr>
        <p:spPr>
          <a:xfrm>
            <a:off x="5838775" y="1634050"/>
            <a:ext cx="911700" cy="8262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8" name="Google Shape;1468;p195"/>
          <p:cNvGrpSpPr/>
          <p:nvPr/>
        </p:nvGrpSpPr>
        <p:grpSpPr>
          <a:xfrm>
            <a:off x="5603122" y="1250358"/>
            <a:ext cx="1383000" cy="1248609"/>
            <a:chOff x="5407313" y="1936158"/>
            <a:chExt cx="1383000" cy="1248609"/>
          </a:xfrm>
        </p:grpSpPr>
        <p:pic>
          <p:nvPicPr>
            <p:cNvPr id="1469" name="Google Shape;1469;p19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645401" y="2262041"/>
              <a:ext cx="906824" cy="9227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70" name="Google Shape;1470;p195"/>
            <p:cNvSpPr txBox="1"/>
            <p:nvPr/>
          </p:nvSpPr>
          <p:spPr>
            <a:xfrm>
              <a:off x="5407313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Deploy the Technology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471" name="Google Shape;1471;p195"/>
          <p:cNvCxnSpPr/>
          <p:nvPr/>
        </p:nvCxnSpPr>
        <p:spPr>
          <a:xfrm>
            <a:off x="346025" y="3488175"/>
            <a:ext cx="1057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2" name="Google Shape;1472;p195"/>
          <p:cNvCxnSpPr/>
          <p:nvPr/>
        </p:nvCxnSpPr>
        <p:spPr>
          <a:xfrm>
            <a:off x="2152600" y="3488175"/>
            <a:ext cx="1057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3" name="Google Shape;1473;p195"/>
          <p:cNvCxnSpPr/>
          <p:nvPr/>
        </p:nvCxnSpPr>
        <p:spPr>
          <a:xfrm>
            <a:off x="3959150" y="3488175"/>
            <a:ext cx="1057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4" name="Google Shape;1474;p195"/>
          <p:cNvCxnSpPr/>
          <p:nvPr/>
        </p:nvCxnSpPr>
        <p:spPr>
          <a:xfrm>
            <a:off x="5765725" y="3488175"/>
            <a:ext cx="1057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5" name="Google Shape;1475;p195"/>
          <p:cNvCxnSpPr/>
          <p:nvPr/>
        </p:nvCxnSpPr>
        <p:spPr>
          <a:xfrm>
            <a:off x="7572288" y="3488175"/>
            <a:ext cx="1057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76" name="Google Shape;1476;p195"/>
          <p:cNvSpPr txBox="1"/>
          <p:nvPr/>
        </p:nvSpPr>
        <p:spPr>
          <a:xfrm>
            <a:off x="76200" y="3199975"/>
            <a:ext cx="911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i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Pitfalls</a:t>
            </a:r>
            <a:endParaRPr sz="1000" i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7" name="Google Shape;1477;p195"/>
          <p:cNvSpPr txBox="1"/>
          <p:nvPr/>
        </p:nvSpPr>
        <p:spPr>
          <a:xfrm>
            <a:off x="183425" y="3691650"/>
            <a:ext cx="13830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“Sprinkle some AI on it.”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8" name="Google Shape;1478;p195"/>
          <p:cNvSpPr txBox="1"/>
          <p:nvPr/>
        </p:nvSpPr>
        <p:spPr>
          <a:xfrm>
            <a:off x="1990000" y="3691650"/>
            <a:ext cx="13830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“Where’s the data?”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9" name="Google Shape;1479;p195"/>
          <p:cNvSpPr txBox="1"/>
          <p:nvPr/>
        </p:nvSpPr>
        <p:spPr>
          <a:xfrm>
            <a:off x="3880500" y="3691650"/>
            <a:ext cx="13830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“How do we do this?”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0" name="Google Shape;1480;p195"/>
          <p:cNvSpPr txBox="1"/>
          <p:nvPr/>
        </p:nvSpPr>
        <p:spPr>
          <a:xfrm>
            <a:off x="5603125" y="3691650"/>
            <a:ext cx="13830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“Throw it over the fence at IT.”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1" name="Google Shape;1481;p195"/>
          <p:cNvSpPr txBox="1"/>
          <p:nvPr/>
        </p:nvSpPr>
        <p:spPr>
          <a:xfrm>
            <a:off x="7409675" y="3691650"/>
            <a:ext cx="13830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“Pop champagne we’re done!”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8" name="Google Shape;2268;p222"/>
          <p:cNvSpPr/>
          <p:nvPr/>
        </p:nvSpPr>
        <p:spPr>
          <a:xfrm>
            <a:off x="244175" y="4765975"/>
            <a:ext cx="3491400" cy="377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69" name="Google Shape;2269;p222"/>
          <p:cNvGrpSpPr/>
          <p:nvPr/>
        </p:nvGrpSpPr>
        <p:grpSpPr>
          <a:xfrm>
            <a:off x="363016" y="1240150"/>
            <a:ext cx="8732090" cy="373511"/>
            <a:chOff x="88891" y="1240150"/>
            <a:chExt cx="8732090" cy="373511"/>
          </a:xfrm>
        </p:grpSpPr>
        <p:sp>
          <p:nvSpPr>
            <p:cNvPr id="2270" name="Google Shape;2270;p222"/>
            <p:cNvSpPr/>
            <p:nvPr/>
          </p:nvSpPr>
          <p:spPr>
            <a:xfrm>
              <a:off x="88891" y="1476561"/>
              <a:ext cx="137100" cy="137100"/>
            </a:xfrm>
            <a:prstGeom prst="ellipse">
              <a:avLst/>
            </a:prstGeom>
            <a:solidFill>
              <a:srgbClr val="0A0A0C"/>
            </a:solidFill>
            <a:ln w="19050" cap="flat" cmpd="sng">
              <a:solidFill>
                <a:srgbClr val="FF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222"/>
            <p:cNvSpPr/>
            <p:nvPr/>
          </p:nvSpPr>
          <p:spPr>
            <a:xfrm>
              <a:off x="8683881" y="1476561"/>
              <a:ext cx="137100" cy="137100"/>
            </a:xfrm>
            <a:prstGeom prst="ellipse">
              <a:avLst/>
            </a:prstGeom>
            <a:solidFill>
              <a:srgbClr val="0A0A0C"/>
            </a:solidFill>
            <a:ln w="19050" cap="flat" cmpd="sng">
              <a:solidFill>
                <a:srgbClr val="B4A7D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72" name="Google Shape;2272;p222"/>
            <p:cNvGrpSpPr/>
            <p:nvPr/>
          </p:nvGrpSpPr>
          <p:grpSpPr>
            <a:xfrm>
              <a:off x="231425" y="1535349"/>
              <a:ext cx="8445649" cy="19500"/>
              <a:chOff x="231425" y="3897549"/>
              <a:chExt cx="8445649" cy="19500"/>
            </a:xfrm>
          </p:grpSpPr>
          <p:sp>
            <p:nvSpPr>
              <p:cNvPr id="2273" name="Google Shape;2273;p222"/>
              <p:cNvSpPr/>
              <p:nvPr/>
            </p:nvSpPr>
            <p:spPr>
              <a:xfrm rot="-5400000">
                <a:off x="1086425" y="3043149"/>
                <a:ext cx="18300" cy="1728300"/>
              </a:xfrm>
              <a:prstGeom prst="rect">
                <a:avLst/>
              </a:prstGeom>
              <a:gradFill>
                <a:gsLst>
                  <a:gs pos="0">
                    <a:srgbClr val="FF00FF"/>
                  </a:gs>
                  <a:gs pos="100000">
                    <a:srgbClr val="FF5600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222"/>
              <p:cNvSpPr/>
              <p:nvPr/>
            </p:nvSpPr>
            <p:spPr>
              <a:xfrm rot="5400000">
                <a:off x="3085075" y="2732349"/>
                <a:ext cx="19500" cy="2349900"/>
              </a:xfrm>
              <a:prstGeom prst="rect">
                <a:avLst/>
              </a:prstGeom>
              <a:gradFill>
                <a:gsLst>
                  <a:gs pos="0">
                    <a:srgbClr val="39B54A"/>
                  </a:gs>
                  <a:gs pos="100000">
                    <a:srgbClr val="FF5600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222"/>
              <p:cNvSpPr/>
              <p:nvPr/>
            </p:nvSpPr>
            <p:spPr>
              <a:xfrm rot="-5400000">
                <a:off x="5179074" y="2988399"/>
                <a:ext cx="19200" cy="1837800"/>
              </a:xfrm>
              <a:prstGeom prst="rect">
                <a:avLst/>
              </a:prstGeom>
              <a:gradFill>
                <a:gsLst>
                  <a:gs pos="0">
                    <a:srgbClr val="39B54A"/>
                  </a:gs>
                  <a:gs pos="100000">
                    <a:srgbClr val="00A4E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222"/>
              <p:cNvSpPr/>
              <p:nvPr/>
            </p:nvSpPr>
            <p:spPr>
              <a:xfrm rot="-5400000">
                <a:off x="7382724" y="2622549"/>
                <a:ext cx="19200" cy="2569500"/>
              </a:xfrm>
              <a:prstGeom prst="rect">
                <a:avLst/>
              </a:prstGeom>
              <a:gradFill>
                <a:gsLst>
                  <a:gs pos="0">
                    <a:srgbClr val="00A4E4"/>
                  </a:gs>
                  <a:gs pos="100000">
                    <a:srgbClr val="B4A7D6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77" name="Google Shape;2277;p222"/>
            <p:cNvSpPr/>
            <p:nvPr/>
          </p:nvSpPr>
          <p:spPr>
            <a:xfrm>
              <a:off x="4503450" y="1476561"/>
              <a:ext cx="137100" cy="137100"/>
            </a:xfrm>
            <a:prstGeom prst="ellipse">
              <a:avLst/>
            </a:prstGeom>
            <a:solidFill>
              <a:srgbClr val="000000"/>
            </a:solidFill>
            <a:ln w="19050" cap="flat" cmpd="sng">
              <a:solidFill>
                <a:srgbClr val="39B5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222"/>
            <p:cNvSpPr txBox="1"/>
            <p:nvPr/>
          </p:nvSpPr>
          <p:spPr>
            <a:xfrm>
              <a:off x="7786975" y="1240150"/>
              <a:ext cx="8955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b="1">
                  <a:solidFill>
                    <a:srgbClr val="B4A7D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Decision Type III</a:t>
              </a:r>
              <a:endParaRPr sz="900" b="1">
                <a:solidFill>
                  <a:srgbClr val="B4A7D6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279" name="Google Shape;2279;p222"/>
            <p:cNvSpPr txBox="1"/>
            <p:nvPr/>
          </p:nvSpPr>
          <p:spPr>
            <a:xfrm>
              <a:off x="183250" y="1240150"/>
              <a:ext cx="8955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b="1">
                  <a:solidFill>
                    <a:srgbClr val="FF00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Decision Type I</a:t>
              </a:r>
              <a:endParaRPr sz="900" b="1">
                <a:solidFill>
                  <a:srgbClr val="FF00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280" name="Google Shape;2280;p222"/>
            <p:cNvSpPr txBox="1"/>
            <p:nvPr/>
          </p:nvSpPr>
          <p:spPr>
            <a:xfrm>
              <a:off x="4124250" y="1240150"/>
              <a:ext cx="8955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b="1">
                  <a:solidFill>
                    <a:srgbClr val="39B54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Decision Type II</a:t>
              </a:r>
              <a:endParaRPr sz="900" b="1">
                <a:solidFill>
                  <a:srgbClr val="39B54A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2281" name="Google Shape;2281;p222"/>
          <p:cNvSpPr txBox="1"/>
          <p:nvPr/>
        </p:nvSpPr>
        <p:spPr>
          <a:xfrm rot="-5400000">
            <a:off x="-279537" y="1848663"/>
            <a:ext cx="1011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Risk Size</a:t>
            </a:r>
            <a:endParaRPr sz="9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2" name="Google Shape;2282;p222"/>
          <p:cNvSpPr txBox="1"/>
          <p:nvPr/>
        </p:nvSpPr>
        <p:spPr>
          <a:xfrm rot="-5400000">
            <a:off x="-279537" y="2771888"/>
            <a:ext cx="1011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Example</a:t>
            </a:r>
            <a:endParaRPr sz="9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3" name="Google Shape;2283;p222"/>
          <p:cNvSpPr txBox="1"/>
          <p:nvPr/>
        </p:nvSpPr>
        <p:spPr>
          <a:xfrm rot="-5400000">
            <a:off x="-279537" y="3739000"/>
            <a:ext cx="1011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Human Role</a:t>
            </a:r>
            <a:endParaRPr sz="9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284" name="Google Shape;2284;p222"/>
          <p:cNvCxnSpPr/>
          <p:nvPr/>
        </p:nvCxnSpPr>
        <p:spPr>
          <a:xfrm>
            <a:off x="687600" y="3377400"/>
            <a:ext cx="77688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85" name="Google Shape;2285;p222"/>
          <p:cNvCxnSpPr/>
          <p:nvPr/>
        </p:nvCxnSpPr>
        <p:spPr>
          <a:xfrm>
            <a:off x="687600" y="2471825"/>
            <a:ext cx="77688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86" name="Google Shape;2286;p222"/>
          <p:cNvSpPr txBox="1"/>
          <p:nvPr/>
        </p:nvSpPr>
        <p:spPr>
          <a:xfrm>
            <a:off x="515416" y="1842638"/>
            <a:ext cx="1375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FF"/>
                </a:solidFill>
                <a:latin typeface="Roboto"/>
                <a:ea typeface="Roboto"/>
                <a:cs typeface="Roboto"/>
                <a:sym typeface="Roboto"/>
              </a:rPr>
              <a:t>Loss &lt;$100K</a:t>
            </a:r>
            <a:endParaRPr sz="1200">
              <a:solidFill>
                <a:srgbClr val="FF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7" name="Google Shape;2287;p222"/>
          <p:cNvSpPr txBox="1"/>
          <p:nvPr/>
        </p:nvSpPr>
        <p:spPr>
          <a:xfrm>
            <a:off x="515416" y="2724500"/>
            <a:ext cx="2704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FF"/>
                </a:solidFill>
                <a:latin typeface="Roboto"/>
                <a:ea typeface="Roboto"/>
                <a:cs typeface="Roboto"/>
                <a:sym typeface="Roboto"/>
              </a:rPr>
              <a:t>Probability of a banner ad click</a:t>
            </a:r>
            <a:endParaRPr sz="1200">
              <a:solidFill>
                <a:srgbClr val="FF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8" name="Google Shape;2288;p222"/>
          <p:cNvSpPr txBox="1"/>
          <p:nvPr/>
        </p:nvSpPr>
        <p:spPr>
          <a:xfrm>
            <a:off x="515416" y="3606350"/>
            <a:ext cx="2704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FF"/>
                </a:solidFill>
                <a:latin typeface="Roboto"/>
                <a:ea typeface="Roboto"/>
                <a:cs typeface="Roboto"/>
                <a:sym typeface="Roboto"/>
              </a:rPr>
              <a:t>Construction, Maintenance &amp; Monitoring</a:t>
            </a:r>
            <a:endParaRPr sz="1200">
              <a:solidFill>
                <a:srgbClr val="FF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9" name="Google Shape;2289;p222"/>
          <p:cNvSpPr txBox="1"/>
          <p:nvPr/>
        </p:nvSpPr>
        <p:spPr>
          <a:xfrm>
            <a:off x="3376661" y="1842625"/>
            <a:ext cx="2704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9B54A"/>
                </a:solidFill>
                <a:latin typeface="Roboto"/>
                <a:ea typeface="Roboto"/>
                <a:cs typeface="Roboto"/>
                <a:sym typeface="Roboto"/>
              </a:rPr>
              <a:t>$100K &lt; Loss &lt; $1m or Injury</a:t>
            </a:r>
            <a:endParaRPr sz="1200">
              <a:solidFill>
                <a:srgbClr val="39B54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0" name="Google Shape;2290;p222"/>
          <p:cNvSpPr txBox="1"/>
          <p:nvPr/>
        </p:nvSpPr>
        <p:spPr>
          <a:xfrm>
            <a:off x="3376661" y="2733350"/>
            <a:ext cx="2704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9B54A"/>
                </a:solidFill>
                <a:latin typeface="Roboto"/>
                <a:ea typeface="Roboto"/>
                <a:cs typeface="Roboto"/>
                <a:sym typeface="Roboto"/>
              </a:rPr>
              <a:t>Probability of Mortgage Default</a:t>
            </a:r>
            <a:endParaRPr sz="1200">
              <a:solidFill>
                <a:srgbClr val="39B54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1" name="Google Shape;2291;p222"/>
          <p:cNvSpPr txBox="1"/>
          <p:nvPr/>
        </p:nvSpPr>
        <p:spPr>
          <a:xfrm>
            <a:off x="3376661" y="3624075"/>
            <a:ext cx="2704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9B54A"/>
                </a:solidFill>
                <a:latin typeface="Roboto"/>
                <a:ea typeface="Roboto"/>
                <a:cs typeface="Roboto"/>
                <a:sym typeface="Roboto"/>
              </a:rPr>
              <a:t>Type I</a:t>
            </a:r>
            <a:endParaRPr sz="1200">
              <a:solidFill>
                <a:srgbClr val="39B54A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9B54A"/>
                </a:solidFill>
                <a:latin typeface="Roboto"/>
                <a:ea typeface="Roboto"/>
                <a:cs typeface="Roboto"/>
                <a:sym typeface="Roboto"/>
              </a:rPr>
              <a:t>Risk Assessment &amp; Mitigation</a:t>
            </a:r>
            <a:endParaRPr sz="1200">
              <a:solidFill>
                <a:srgbClr val="39B54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2" name="Google Shape;2292;p222"/>
          <p:cNvSpPr txBox="1"/>
          <p:nvPr/>
        </p:nvSpPr>
        <p:spPr>
          <a:xfrm>
            <a:off x="6254323" y="1858075"/>
            <a:ext cx="2704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4A7D6"/>
                </a:solidFill>
                <a:latin typeface="Roboto"/>
                <a:ea typeface="Roboto"/>
                <a:cs typeface="Roboto"/>
                <a:sym typeface="Roboto"/>
              </a:rPr>
              <a:t>Loss &gt; $1m or death</a:t>
            </a:r>
            <a:endParaRPr sz="1200">
              <a:solidFill>
                <a:srgbClr val="B4A7D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3" name="Google Shape;2293;p222"/>
          <p:cNvSpPr txBox="1"/>
          <p:nvPr/>
        </p:nvSpPr>
        <p:spPr>
          <a:xfrm>
            <a:off x="6254323" y="2739963"/>
            <a:ext cx="2704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4A7D6"/>
                </a:solidFill>
                <a:latin typeface="Roboto"/>
                <a:ea typeface="Roboto"/>
                <a:cs typeface="Roboto"/>
                <a:sym typeface="Roboto"/>
              </a:rPr>
              <a:t>Medical imaging scanning</a:t>
            </a:r>
            <a:endParaRPr sz="1200">
              <a:solidFill>
                <a:srgbClr val="B4A7D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4" name="Google Shape;2294;p222"/>
          <p:cNvSpPr txBox="1"/>
          <p:nvPr/>
        </p:nvSpPr>
        <p:spPr>
          <a:xfrm>
            <a:off x="6254323" y="3725575"/>
            <a:ext cx="27048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4A7D6"/>
                </a:solidFill>
                <a:latin typeface="Roboto"/>
                <a:ea typeface="Roboto"/>
                <a:cs typeface="Roboto"/>
                <a:sym typeface="Roboto"/>
              </a:rPr>
              <a:t>Type I, II</a:t>
            </a:r>
            <a:endParaRPr sz="1200">
              <a:solidFill>
                <a:srgbClr val="B4A7D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4A7D6"/>
                </a:solidFill>
                <a:latin typeface="Roboto"/>
                <a:ea typeface="Roboto"/>
                <a:cs typeface="Roboto"/>
                <a:sym typeface="Roboto"/>
              </a:rPr>
              <a:t>Final Augmented decision outcome</a:t>
            </a:r>
            <a:endParaRPr sz="1200">
              <a:solidFill>
                <a:srgbClr val="B4A7D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5" name="Google Shape;2295;p222"/>
          <p:cNvSpPr txBox="1">
            <a:spLocks noGrp="1"/>
          </p:cNvSpPr>
          <p:nvPr>
            <p:ph type="title" idx="4294967295"/>
          </p:nvPr>
        </p:nvSpPr>
        <p:spPr>
          <a:xfrm>
            <a:off x="35375" y="137150"/>
            <a:ext cx="8564700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Understanding: Define hazards, identify risks &amp; plan mitigations. </a:t>
            </a:r>
            <a:endParaRPr sz="21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 i="1">
                <a:solidFill>
                  <a:srgbClr val="666666"/>
                </a:solidFill>
              </a:rPr>
              <a:t>In all automated decisions, humans are empowered &amp; have a role to play</a:t>
            </a:r>
            <a:endParaRPr sz="21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0" name="Google Shape;2300;p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500" y="1076600"/>
            <a:ext cx="3304244" cy="3146575"/>
          </a:xfrm>
          <a:prstGeom prst="rect">
            <a:avLst/>
          </a:prstGeom>
          <a:noFill/>
          <a:ln>
            <a:noFill/>
          </a:ln>
        </p:spPr>
      </p:pic>
      <p:sp>
        <p:nvSpPr>
          <p:cNvPr id="2301" name="Google Shape;2301;p223"/>
          <p:cNvSpPr/>
          <p:nvPr/>
        </p:nvSpPr>
        <p:spPr>
          <a:xfrm>
            <a:off x="216800" y="206900"/>
            <a:ext cx="8638800" cy="8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1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302" name="Google Shape;2302;p223"/>
          <p:cNvSpPr/>
          <p:nvPr/>
        </p:nvSpPr>
        <p:spPr>
          <a:xfrm>
            <a:off x="244175" y="4765975"/>
            <a:ext cx="3491400" cy="377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03" name="Google Shape;2303;p2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6325" y="1400575"/>
            <a:ext cx="5049851" cy="3146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4" name="Google Shape;2304;p2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21000" y="2072224"/>
            <a:ext cx="4923001" cy="3071149"/>
          </a:xfrm>
          <a:prstGeom prst="rect">
            <a:avLst/>
          </a:prstGeom>
          <a:noFill/>
          <a:ln>
            <a:noFill/>
          </a:ln>
        </p:spPr>
      </p:pic>
      <p:sp>
        <p:nvSpPr>
          <p:cNvPr id="2305" name="Google Shape;2305;p223"/>
          <p:cNvSpPr txBox="1">
            <a:spLocks noGrp="1"/>
          </p:cNvSpPr>
          <p:nvPr>
            <p:ph type="title" idx="4294967295"/>
          </p:nvPr>
        </p:nvSpPr>
        <p:spPr>
          <a:xfrm>
            <a:off x="35375" y="137150"/>
            <a:ext cx="8564700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Action: technological guardrails</a:t>
            </a:r>
            <a:endParaRPr sz="21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 i="1">
                <a:solidFill>
                  <a:srgbClr val="666666"/>
                </a:solidFill>
              </a:rPr>
              <a:t>The right tools can assist in carrying out the identification and mitigation of those risks.  </a:t>
            </a:r>
            <a:endParaRPr sz="21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0" name="Google Shape;2330;p226" descr="A picture containing sta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19844" b="9658"/>
          <a:stretch/>
        </p:blipFill>
        <p:spPr>
          <a:xfrm>
            <a:off x="0" y="364950"/>
            <a:ext cx="9144002" cy="4349148"/>
          </a:xfrm>
          <a:prstGeom prst="rect">
            <a:avLst/>
          </a:prstGeom>
          <a:noFill/>
          <a:ln>
            <a:noFill/>
          </a:ln>
        </p:spPr>
      </p:pic>
      <p:sp>
        <p:nvSpPr>
          <p:cNvPr id="2331" name="Google Shape;2331;p226"/>
          <p:cNvSpPr txBox="1"/>
          <p:nvPr/>
        </p:nvSpPr>
        <p:spPr>
          <a:xfrm>
            <a:off x="65175" y="2928025"/>
            <a:ext cx="2762700" cy="18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Integrating project planning, and risk mitigation management into AI decision systems is foundational.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2" name="Google Shape;2332;p226"/>
          <p:cNvSpPr txBox="1"/>
          <p:nvPr/>
        </p:nvSpPr>
        <p:spPr>
          <a:xfrm>
            <a:off x="3151625" y="3584875"/>
            <a:ext cx="2875500" cy="10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Humans create, maintain &amp; govern AI systems in addition to being affected by AI outcomes.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3" name="Google Shape;2333;p226"/>
          <p:cNvSpPr txBox="1"/>
          <p:nvPr/>
        </p:nvSpPr>
        <p:spPr>
          <a:xfrm>
            <a:off x="6350875" y="2924925"/>
            <a:ext cx="2762700" cy="11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 systemic platform approach ensures auditability, scalability and consistency. </a:t>
            </a:r>
            <a:endParaRPr sz="12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34" name="Google Shape;2334;p226" descr="channels-03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76212" y="1463972"/>
            <a:ext cx="1199140" cy="1293083"/>
          </a:xfrm>
          <a:prstGeom prst="rect">
            <a:avLst/>
          </a:prstGeom>
          <a:noFill/>
          <a:ln>
            <a:noFill/>
          </a:ln>
        </p:spPr>
      </p:pic>
      <p:sp>
        <p:nvSpPr>
          <p:cNvPr id="2335" name="Google Shape;2335;p226"/>
          <p:cNvSpPr txBox="1"/>
          <p:nvPr/>
        </p:nvSpPr>
        <p:spPr>
          <a:xfrm>
            <a:off x="548175" y="2562895"/>
            <a:ext cx="17967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1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Planning &amp; Processes</a:t>
            </a:r>
            <a:r>
              <a:rPr lang="en" sz="11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1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6" name="Google Shape;2336;p226"/>
          <p:cNvSpPr txBox="1"/>
          <p:nvPr/>
        </p:nvSpPr>
        <p:spPr>
          <a:xfrm>
            <a:off x="3405002" y="2954419"/>
            <a:ext cx="1992900" cy="8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1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AI Innovators, Creators, Operators &amp; Consumers </a:t>
            </a:r>
            <a:endParaRPr sz="11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7" name="Google Shape;2337;p226"/>
          <p:cNvSpPr txBox="1"/>
          <p:nvPr/>
        </p:nvSpPr>
        <p:spPr>
          <a:xfrm>
            <a:off x="6405479" y="2576095"/>
            <a:ext cx="21255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1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Technology</a:t>
            </a:r>
            <a:endParaRPr sz="11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8" name="Google Shape;2338;p226"/>
          <p:cNvSpPr/>
          <p:nvPr/>
        </p:nvSpPr>
        <p:spPr>
          <a:xfrm>
            <a:off x="1126367" y="1643234"/>
            <a:ext cx="640200" cy="6402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737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2" name="Google Shape;2342;p226"/>
          <p:cNvSpPr/>
          <p:nvPr/>
        </p:nvSpPr>
        <p:spPr>
          <a:xfrm>
            <a:off x="7074010" y="1594522"/>
            <a:ext cx="684600" cy="684600"/>
          </a:xfrm>
          <a:prstGeom prst="ellipse">
            <a:avLst/>
          </a:prstGeom>
          <a:gradFill>
            <a:gsLst>
              <a:gs pos="0">
                <a:srgbClr val="FFFFFF"/>
              </a:gs>
              <a:gs pos="100000">
                <a:srgbClr val="674EA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3" name="Google Shape;2343;p226"/>
          <p:cNvSpPr txBox="1">
            <a:spLocks noGrp="1"/>
          </p:cNvSpPr>
          <p:nvPr>
            <p:ph type="title"/>
          </p:nvPr>
        </p:nvSpPr>
        <p:spPr>
          <a:xfrm>
            <a:off x="73425" y="137150"/>
            <a:ext cx="88878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2900">
                <a:solidFill>
                  <a:schemeClr val="lt1"/>
                </a:solidFill>
              </a:rPr>
              <a:t>Trusted AI requires people, process &amp; technology.</a:t>
            </a:r>
            <a:endParaRPr sz="2900">
              <a:solidFill>
                <a:schemeClr val="lt1"/>
              </a:solidFill>
            </a:endParaRPr>
          </a:p>
        </p:txBody>
      </p:sp>
      <p:pic>
        <p:nvPicPr>
          <p:cNvPr id="2344" name="Google Shape;2344;p2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58975" y="1779181"/>
            <a:ext cx="375000" cy="3682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5" name="Google Shape;2345;p2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28749" y="1745961"/>
            <a:ext cx="375006" cy="38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196"/>
          <p:cNvSpPr/>
          <p:nvPr/>
        </p:nvSpPr>
        <p:spPr>
          <a:xfrm>
            <a:off x="6750463" y="2310525"/>
            <a:ext cx="2393700" cy="717600"/>
          </a:xfrm>
          <a:prstGeom prst="triangle">
            <a:avLst>
              <a:gd name="adj" fmla="val 64297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196"/>
          <p:cNvSpPr/>
          <p:nvPr/>
        </p:nvSpPr>
        <p:spPr>
          <a:xfrm>
            <a:off x="7645325" y="1634050"/>
            <a:ext cx="911700" cy="7176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8" name="Google Shape;1488;p196"/>
          <p:cNvGrpSpPr/>
          <p:nvPr/>
        </p:nvGrpSpPr>
        <p:grpSpPr>
          <a:xfrm>
            <a:off x="7409688" y="1250358"/>
            <a:ext cx="1383000" cy="1240658"/>
            <a:chOff x="7409688" y="1936158"/>
            <a:chExt cx="1383000" cy="1240658"/>
          </a:xfrm>
        </p:grpSpPr>
        <p:pic>
          <p:nvPicPr>
            <p:cNvPr id="1489" name="Google Shape;1489;p19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47775" y="2269991"/>
              <a:ext cx="906825" cy="9068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90" name="Google Shape;1490;p196"/>
            <p:cNvSpPr txBox="1"/>
            <p:nvPr/>
          </p:nvSpPr>
          <p:spPr>
            <a:xfrm>
              <a:off x="7409688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Continuous Monitoring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491" name="Google Shape;1491;p196"/>
          <p:cNvSpPr/>
          <p:nvPr/>
        </p:nvSpPr>
        <p:spPr>
          <a:xfrm>
            <a:off x="183425" y="2310525"/>
            <a:ext cx="2393700" cy="717600"/>
          </a:xfrm>
          <a:prstGeom prst="triangle">
            <a:avLst>
              <a:gd name="adj" fmla="val 28670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2" name="Google Shape;1492;p196"/>
          <p:cNvSpPr/>
          <p:nvPr/>
        </p:nvSpPr>
        <p:spPr>
          <a:xfrm>
            <a:off x="554525" y="1726750"/>
            <a:ext cx="640800" cy="640800"/>
          </a:xfrm>
          <a:prstGeom prst="ellipse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196"/>
          <p:cNvSpPr/>
          <p:nvPr/>
        </p:nvSpPr>
        <p:spPr>
          <a:xfrm>
            <a:off x="4778413" y="2310525"/>
            <a:ext cx="2393700" cy="717600"/>
          </a:xfrm>
          <a:prstGeom prst="triangle">
            <a:avLst>
              <a:gd name="adj" fmla="val 64297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4" name="Google Shape;1494;p196"/>
          <p:cNvSpPr/>
          <p:nvPr/>
        </p:nvSpPr>
        <p:spPr>
          <a:xfrm>
            <a:off x="3291200" y="2310525"/>
            <a:ext cx="2393700" cy="717600"/>
          </a:xfrm>
          <a:prstGeom prst="triangle">
            <a:avLst>
              <a:gd name="adj" fmla="val 50162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196"/>
          <p:cNvSpPr/>
          <p:nvPr/>
        </p:nvSpPr>
        <p:spPr>
          <a:xfrm>
            <a:off x="4399858" y="2310525"/>
            <a:ext cx="176400" cy="176400"/>
          </a:xfrm>
          <a:prstGeom prst="ellipse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96" name="Google Shape;1496;p196"/>
          <p:cNvGrpSpPr/>
          <p:nvPr/>
        </p:nvGrpSpPr>
        <p:grpSpPr>
          <a:xfrm>
            <a:off x="3796556" y="1250358"/>
            <a:ext cx="1383000" cy="1232708"/>
            <a:chOff x="3880500" y="1936158"/>
            <a:chExt cx="1383000" cy="1232708"/>
          </a:xfrm>
        </p:grpSpPr>
        <p:pic>
          <p:nvPicPr>
            <p:cNvPr id="1497" name="Google Shape;1497;p19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126591" y="2277941"/>
              <a:ext cx="890818" cy="8909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98" name="Google Shape;1498;p196"/>
            <p:cNvSpPr txBox="1"/>
            <p:nvPr/>
          </p:nvSpPr>
          <p:spPr>
            <a:xfrm>
              <a:off x="3880500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Build &amp; Validate a Model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99" name="Google Shape;1499;p196"/>
          <p:cNvGrpSpPr/>
          <p:nvPr/>
        </p:nvGrpSpPr>
        <p:grpSpPr>
          <a:xfrm>
            <a:off x="183425" y="1250358"/>
            <a:ext cx="1383000" cy="1187058"/>
            <a:chOff x="183425" y="1936158"/>
            <a:chExt cx="1383000" cy="1187058"/>
          </a:xfrm>
        </p:grpSpPr>
        <p:pic>
          <p:nvPicPr>
            <p:cNvPr id="1500" name="Google Shape;1500;p19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75125" y="2323591"/>
              <a:ext cx="799625" cy="799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01" name="Google Shape;1501;p196"/>
            <p:cNvSpPr txBox="1"/>
            <p:nvPr/>
          </p:nvSpPr>
          <p:spPr>
            <a:xfrm>
              <a:off x="183425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Business Strategy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02" name="Google Shape;1502;p196"/>
          <p:cNvSpPr/>
          <p:nvPr/>
        </p:nvSpPr>
        <p:spPr>
          <a:xfrm>
            <a:off x="1911525" y="2310525"/>
            <a:ext cx="2393700" cy="717600"/>
          </a:xfrm>
          <a:prstGeom prst="triangle">
            <a:avLst>
              <a:gd name="adj" fmla="val 28670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3" name="Google Shape;1503;p196"/>
          <p:cNvSpPr/>
          <p:nvPr/>
        </p:nvSpPr>
        <p:spPr>
          <a:xfrm>
            <a:off x="2225638" y="1634050"/>
            <a:ext cx="911700" cy="8262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4" name="Google Shape;1504;p196"/>
          <p:cNvGrpSpPr/>
          <p:nvPr/>
        </p:nvGrpSpPr>
        <p:grpSpPr>
          <a:xfrm>
            <a:off x="1989991" y="1250358"/>
            <a:ext cx="1383000" cy="1240658"/>
            <a:chOff x="2027263" y="1936158"/>
            <a:chExt cx="1383000" cy="1240658"/>
          </a:xfrm>
        </p:grpSpPr>
        <p:pic>
          <p:nvPicPr>
            <p:cNvPr id="1505" name="Google Shape;1505;p19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265350" y="2269991"/>
              <a:ext cx="906825" cy="9068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06" name="Google Shape;1506;p196"/>
            <p:cNvSpPr txBox="1"/>
            <p:nvPr/>
          </p:nvSpPr>
          <p:spPr>
            <a:xfrm>
              <a:off x="2027263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Collect Data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07" name="Google Shape;1507;p196"/>
          <p:cNvSpPr/>
          <p:nvPr/>
        </p:nvSpPr>
        <p:spPr>
          <a:xfrm>
            <a:off x="5838775" y="1634050"/>
            <a:ext cx="911700" cy="8262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8" name="Google Shape;1508;p196"/>
          <p:cNvSpPr txBox="1">
            <a:spLocks noGrp="1"/>
          </p:cNvSpPr>
          <p:nvPr>
            <p:ph type="title"/>
          </p:nvPr>
        </p:nvSpPr>
        <p:spPr>
          <a:xfrm>
            <a:off x="225825" y="137160"/>
            <a:ext cx="7689600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There are multiple stakeholders along this journey.</a:t>
            </a:r>
            <a:endParaRPr/>
          </a:p>
        </p:txBody>
      </p:sp>
      <p:grpSp>
        <p:nvGrpSpPr>
          <p:cNvPr id="1509" name="Google Shape;1509;p196"/>
          <p:cNvGrpSpPr/>
          <p:nvPr/>
        </p:nvGrpSpPr>
        <p:grpSpPr>
          <a:xfrm>
            <a:off x="5603122" y="1250358"/>
            <a:ext cx="1383000" cy="1248609"/>
            <a:chOff x="5407313" y="1936158"/>
            <a:chExt cx="1383000" cy="1248609"/>
          </a:xfrm>
        </p:grpSpPr>
        <p:pic>
          <p:nvPicPr>
            <p:cNvPr id="1510" name="Google Shape;1510;p196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645401" y="2262041"/>
              <a:ext cx="906824" cy="9227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1" name="Google Shape;1511;p196"/>
            <p:cNvSpPr txBox="1"/>
            <p:nvPr/>
          </p:nvSpPr>
          <p:spPr>
            <a:xfrm>
              <a:off x="5407313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Deploy the Technology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12" name="Google Shape;1512;p196"/>
          <p:cNvGrpSpPr/>
          <p:nvPr/>
        </p:nvGrpSpPr>
        <p:grpSpPr>
          <a:xfrm>
            <a:off x="1105730" y="3263740"/>
            <a:ext cx="516900" cy="492075"/>
            <a:chOff x="709262" y="3263740"/>
            <a:chExt cx="516900" cy="492075"/>
          </a:xfrm>
        </p:grpSpPr>
        <p:pic>
          <p:nvPicPr>
            <p:cNvPr id="1513" name="Google Shape;1513;p196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783137" y="3263740"/>
              <a:ext cx="369149" cy="350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4" name="Google Shape;1514;p196"/>
            <p:cNvSpPr/>
            <p:nvPr/>
          </p:nvSpPr>
          <p:spPr>
            <a:xfrm>
              <a:off x="709262" y="3618415"/>
              <a:ext cx="5169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Business </a:t>
              </a:r>
              <a:r>
                <a:rPr lang="en" sz="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Operations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15" name="Google Shape;1515;p196"/>
          <p:cNvGrpSpPr/>
          <p:nvPr/>
        </p:nvGrpSpPr>
        <p:grpSpPr>
          <a:xfrm>
            <a:off x="1930746" y="3309920"/>
            <a:ext cx="516900" cy="445895"/>
            <a:chOff x="1839412" y="3309920"/>
            <a:chExt cx="516900" cy="445895"/>
          </a:xfrm>
        </p:grpSpPr>
        <p:pic>
          <p:nvPicPr>
            <p:cNvPr id="1516" name="Google Shape;1516;p196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968277" y="3309920"/>
              <a:ext cx="259169" cy="2583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7" name="Google Shape;1517;p196"/>
            <p:cNvSpPr/>
            <p:nvPr/>
          </p:nvSpPr>
          <p:spPr>
            <a:xfrm>
              <a:off x="1839412" y="3618415"/>
              <a:ext cx="5169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Business Analysts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18" name="Google Shape;1518;p196"/>
          <p:cNvGrpSpPr/>
          <p:nvPr/>
        </p:nvGrpSpPr>
        <p:grpSpPr>
          <a:xfrm>
            <a:off x="3608076" y="3305564"/>
            <a:ext cx="459600" cy="450251"/>
            <a:chOff x="3512336" y="3305564"/>
            <a:chExt cx="459600" cy="450251"/>
          </a:xfrm>
        </p:grpSpPr>
        <p:pic>
          <p:nvPicPr>
            <p:cNvPr id="1519" name="Google Shape;1519;p196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3608186" y="3305564"/>
              <a:ext cx="267901" cy="267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20" name="Google Shape;1520;p196"/>
            <p:cNvSpPr/>
            <p:nvPr/>
          </p:nvSpPr>
          <p:spPr>
            <a:xfrm>
              <a:off x="3512336" y="3618415"/>
              <a:ext cx="4596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Data Scientists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21" name="Google Shape;1521;p196"/>
          <p:cNvGrpSpPr/>
          <p:nvPr/>
        </p:nvGrpSpPr>
        <p:grpSpPr>
          <a:xfrm>
            <a:off x="2755761" y="3310333"/>
            <a:ext cx="544200" cy="445482"/>
            <a:chOff x="2409404" y="3310333"/>
            <a:chExt cx="544200" cy="445482"/>
          </a:xfrm>
        </p:grpSpPr>
        <p:pic>
          <p:nvPicPr>
            <p:cNvPr id="1522" name="Google Shape;1522;p196"/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2552335" y="3310333"/>
              <a:ext cx="258338" cy="25751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23" name="Google Shape;1523;p196"/>
            <p:cNvSpPr/>
            <p:nvPr/>
          </p:nvSpPr>
          <p:spPr>
            <a:xfrm>
              <a:off x="2409404" y="3618415"/>
              <a:ext cx="5442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Data Engineers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24" name="Google Shape;1524;p196"/>
          <p:cNvGrpSpPr/>
          <p:nvPr/>
        </p:nvGrpSpPr>
        <p:grpSpPr>
          <a:xfrm>
            <a:off x="4375792" y="3309920"/>
            <a:ext cx="572400" cy="445895"/>
            <a:chOff x="4201850" y="3309920"/>
            <a:chExt cx="572400" cy="445895"/>
          </a:xfrm>
        </p:grpSpPr>
        <p:pic>
          <p:nvPicPr>
            <p:cNvPr id="1525" name="Google Shape;1525;p196"/>
            <p:cNvPicPr preferRelativeResize="0"/>
            <p:nvPr/>
          </p:nvPicPr>
          <p:blipFill rotWithShape="1">
            <a:blip r:embed="rId12">
              <a:alphaModFix/>
            </a:blip>
            <a:srcRect/>
            <a:stretch/>
          </p:blipFill>
          <p:spPr>
            <a:xfrm>
              <a:off x="4358466" y="3309920"/>
              <a:ext cx="259169" cy="2583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26" name="Google Shape;1526;p196"/>
            <p:cNvSpPr/>
            <p:nvPr/>
          </p:nvSpPr>
          <p:spPr>
            <a:xfrm>
              <a:off x="4201850" y="3618415"/>
              <a:ext cx="5724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Software Developers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27" name="Google Shape;1527;p196"/>
          <p:cNvGrpSpPr/>
          <p:nvPr/>
        </p:nvGrpSpPr>
        <p:grpSpPr>
          <a:xfrm>
            <a:off x="5256307" y="3310333"/>
            <a:ext cx="267900" cy="445482"/>
            <a:chOff x="5672941" y="3310333"/>
            <a:chExt cx="267900" cy="445482"/>
          </a:xfrm>
        </p:grpSpPr>
        <p:pic>
          <p:nvPicPr>
            <p:cNvPr id="1528" name="Google Shape;1528;p196"/>
            <p:cNvPicPr preferRelativeResize="0"/>
            <p:nvPr/>
          </p:nvPicPr>
          <p:blipFill rotWithShape="1">
            <a:blip r:embed="rId13">
              <a:alphaModFix/>
            </a:blip>
            <a:srcRect/>
            <a:stretch/>
          </p:blipFill>
          <p:spPr>
            <a:xfrm>
              <a:off x="5677722" y="3310333"/>
              <a:ext cx="258338" cy="25751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29" name="Google Shape;1529;p196"/>
            <p:cNvSpPr/>
            <p:nvPr/>
          </p:nvSpPr>
          <p:spPr>
            <a:xfrm>
              <a:off x="5672941" y="3618415"/>
              <a:ext cx="2679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Dev Ops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30" name="Google Shape;1530;p196"/>
          <p:cNvGrpSpPr/>
          <p:nvPr/>
        </p:nvGrpSpPr>
        <p:grpSpPr>
          <a:xfrm>
            <a:off x="5832323" y="3309920"/>
            <a:ext cx="259169" cy="445895"/>
            <a:chOff x="6080968" y="3309920"/>
            <a:chExt cx="259169" cy="445895"/>
          </a:xfrm>
        </p:grpSpPr>
        <p:pic>
          <p:nvPicPr>
            <p:cNvPr id="1531" name="Google Shape;1531;p196"/>
            <p:cNvPicPr preferRelativeResize="0"/>
            <p:nvPr/>
          </p:nvPicPr>
          <p:blipFill rotWithShape="1">
            <a:blip r:embed="rId14">
              <a:alphaModFix/>
            </a:blip>
            <a:srcRect/>
            <a:stretch/>
          </p:blipFill>
          <p:spPr>
            <a:xfrm>
              <a:off x="6080968" y="3309920"/>
              <a:ext cx="259169" cy="2583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32" name="Google Shape;1532;p196"/>
            <p:cNvSpPr/>
            <p:nvPr/>
          </p:nvSpPr>
          <p:spPr>
            <a:xfrm>
              <a:off x="6106603" y="3618415"/>
              <a:ext cx="2079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IT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33" name="Google Shape;1533;p196"/>
          <p:cNvGrpSpPr/>
          <p:nvPr/>
        </p:nvGrpSpPr>
        <p:grpSpPr>
          <a:xfrm>
            <a:off x="8132438" y="3309919"/>
            <a:ext cx="572400" cy="445896"/>
            <a:chOff x="8132438" y="3309919"/>
            <a:chExt cx="572400" cy="445896"/>
          </a:xfrm>
        </p:grpSpPr>
        <p:pic>
          <p:nvPicPr>
            <p:cNvPr id="1534" name="Google Shape;1534;p196"/>
            <p:cNvPicPr preferRelativeResize="0"/>
            <p:nvPr/>
          </p:nvPicPr>
          <p:blipFill rotWithShape="1">
            <a:blip r:embed="rId15">
              <a:alphaModFix/>
            </a:blip>
            <a:srcRect/>
            <a:stretch/>
          </p:blipFill>
          <p:spPr>
            <a:xfrm>
              <a:off x="8289467" y="3309919"/>
              <a:ext cx="258340" cy="25834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35" name="Google Shape;1535;p196"/>
            <p:cNvSpPr/>
            <p:nvPr/>
          </p:nvSpPr>
          <p:spPr>
            <a:xfrm>
              <a:off x="8132438" y="3618415"/>
              <a:ext cx="5724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Risk and Compliance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36" name="Google Shape;1536;p196"/>
          <p:cNvGrpSpPr/>
          <p:nvPr/>
        </p:nvGrpSpPr>
        <p:grpSpPr>
          <a:xfrm>
            <a:off x="280715" y="3309505"/>
            <a:ext cx="516900" cy="446310"/>
            <a:chOff x="128315" y="3309505"/>
            <a:chExt cx="516900" cy="446310"/>
          </a:xfrm>
        </p:grpSpPr>
        <p:pic>
          <p:nvPicPr>
            <p:cNvPr id="1537" name="Google Shape;1537;p196"/>
            <p:cNvPicPr preferRelativeResize="0"/>
            <p:nvPr/>
          </p:nvPicPr>
          <p:blipFill rotWithShape="1">
            <a:blip r:embed="rId16">
              <a:alphaModFix/>
            </a:blip>
            <a:srcRect/>
            <a:stretch/>
          </p:blipFill>
          <p:spPr>
            <a:xfrm>
              <a:off x="257204" y="3309505"/>
              <a:ext cx="259122" cy="2591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38" name="Google Shape;1538;p196"/>
            <p:cNvSpPr/>
            <p:nvPr/>
          </p:nvSpPr>
          <p:spPr>
            <a:xfrm>
              <a:off x="128315" y="3618415"/>
              <a:ext cx="5169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Senior Executives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39" name="Google Shape;1539;p196"/>
          <p:cNvGrpSpPr/>
          <p:nvPr/>
        </p:nvGrpSpPr>
        <p:grpSpPr>
          <a:xfrm>
            <a:off x="6399607" y="3309919"/>
            <a:ext cx="544200" cy="445896"/>
            <a:chOff x="6488775" y="3309919"/>
            <a:chExt cx="544200" cy="445896"/>
          </a:xfrm>
        </p:grpSpPr>
        <p:pic>
          <p:nvPicPr>
            <p:cNvPr id="1540" name="Google Shape;1540;p196"/>
            <p:cNvPicPr preferRelativeResize="0"/>
            <p:nvPr/>
          </p:nvPicPr>
          <p:blipFill rotWithShape="1">
            <a:blip r:embed="rId17">
              <a:alphaModFix/>
            </a:blip>
            <a:srcRect/>
            <a:stretch/>
          </p:blipFill>
          <p:spPr>
            <a:xfrm>
              <a:off x="6631314" y="3309919"/>
              <a:ext cx="259122" cy="25834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41" name="Google Shape;1541;p196"/>
            <p:cNvSpPr/>
            <p:nvPr/>
          </p:nvSpPr>
          <p:spPr>
            <a:xfrm>
              <a:off x="6488775" y="3618415"/>
              <a:ext cx="5442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 b="0" i="0" u="none" strike="noStrike" cap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Business Users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42" name="Google Shape;1542;p196"/>
          <p:cNvGrpSpPr/>
          <p:nvPr/>
        </p:nvGrpSpPr>
        <p:grpSpPr>
          <a:xfrm>
            <a:off x="7251922" y="3297502"/>
            <a:ext cx="572400" cy="458313"/>
            <a:chOff x="7267788" y="3297502"/>
            <a:chExt cx="572400" cy="458313"/>
          </a:xfrm>
        </p:grpSpPr>
        <p:pic>
          <p:nvPicPr>
            <p:cNvPr id="1543" name="Google Shape;1543;p196"/>
            <p:cNvPicPr preferRelativeResize="0"/>
            <p:nvPr/>
          </p:nvPicPr>
          <p:blipFill>
            <a:blip r:embed="rId18">
              <a:alphaModFix/>
            </a:blip>
            <a:stretch>
              <a:fillRect/>
            </a:stretch>
          </p:blipFill>
          <p:spPr>
            <a:xfrm>
              <a:off x="7412400" y="3297502"/>
              <a:ext cx="283175" cy="2831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44" name="Google Shape;1544;p196"/>
            <p:cNvSpPr/>
            <p:nvPr/>
          </p:nvSpPr>
          <p:spPr>
            <a:xfrm>
              <a:off x="7267788" y="3618415"/>
              <a:ext cx="572400" cy="1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Customers</a:t>
              </a:r>
              <a:endParaRPr sz="5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45" name="Google Shape;1545;p196"/>
          <p:cNvGrpSpPr/>
          <p:nvPr/>
        </p:nvGrpSpPr>
        <p:grpSpPr>
          <a:xfrm>
            <a:off x="204525" y="3897549"/>
            <a:ext cx="8510580" cy="426601"/>
            <a:chOff x="204525" y="3897549"/>
            <a:chExt cx="8510580" cy="426601"/>
          </a:xfrm>
        </p:grpSpPr>
        <p:sp>
          <p:nvSpPr>
            <p:cNvPr id="1546" name="Google Shape;1546;p196"/>
            <p:cNvSpPr txBox="1"/>
            <p:nvPr/>
          </p:nvSpPr>
          <p:spPr>
            <a:xfrm>
              <a:off x="2668385" y="3991450"/>
              <a:ext cx="1308300" cy="33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AI CREATORS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196"/>
            <p:cNvSpPr txBox="1"/>
            <p:nvPr/>
          </p:nvSpPr>
          <p:spPr>
            <a:xfrm>
              <a:off x="4895245" y="3991450"/>
              <a:ext cx="1469700" cy="33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AI OPERATORS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196"/>
            <p:cNvSpPr txBox="1"/>
            <p:nvPr/>
          </p:nvSpPr>
          <p:spPr>
            <a:xfrm>
              <a:off x="7283505" y="3991450"/>
              <a:ext cx="1431600" cy="33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AI CONSUMERS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196"/>
            <p:cNvSpPr/>
            <p:nvPr/>
          </p:nvSpPr>
          <p:spPr>
            <a:xfrm rot="-5400000">
              <a:off x="1086425" y="3043149"/>
              <a:ext cx="18300" cy="1728300"/>
            </a:xfrm>
            <a:prstGeom prst="rect">
              <a:avLst/>
            </a:prstGeom>
            <a:gradFill>
              <a:gsLst>
                <a:gs pos="0">
                  <a:srgbClr val="FF00FF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96"/>
            <p:cNvSpPr txBox="1"/>
            <p:nvPr/>
          </p:nvSpPr>
          <p:spPr>
            <a:xfrm>
              <a:off x="204525" y="3991450"/>
              <a:ext cx="1545300" cy="33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AI </a:t>
              </a:r>
              <a:r>
                <a:rPr lang="en" sz="13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INNOVATORS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196"/>
            <p:cNvSpPr/>
            <p:nvPr/>
          </p:nvSpPr>
          <p:spPr>
            <a:xfrm rot="5400000">
              <a:off x="3085075" y="2732349"/>
              <a:ext cx="19500" cy="23499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FF56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96"/>
            <p:cNvSpPr/>
            <p:nvPr/>
          </p:nvSpPr>
          <p:spPr>
            <a:xfrm rot="-5400000">
              <a:off x="5179074" y="2988399"/>
              <a:ext cx="19200" cy="1837800"/>
            </a:xfrm>
            <a:prstGeom prst="rect">
              <a:avLst/>
            </a:prstGeom>
            <a:gradFill>
              <a:gsLst>
                <a:gs pos="0">
                  <a:srgbClr val="39B54A"/>
                </a:gs>
                <a:gs pos="100000">
                  <a:srgbClr val="00A4E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96"/>
            <p:cNvSpPr/>
            <p:nvPr/>
          </p:nvSpPr>
          <p:spPr>
            <a:xfrm rot="-5400000">
              <a:off x="7382724" y="2622549"/>
              <a:ext cx="19200" cy="2569500"/>
            </a:xfrm>
            <a:prstGeom prst="rect">
              <a:avLst/>
            </a:prstGeom>
            <a:gradFill>
              <a:gsLst>
                <a:gs pos="0">
                  <a:srgbClr val="00A4E4"/>
                </a:gs>
                <a:gs pos="100000">
                  <a:srgbClr val="B4A7D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p197"/>
          <p:cNvSpPr txBox="1">
            <a:spLocks noGrp="1"/>
          </p:cNvSpPr>
          <p:nvPr>
            <p:ph type="title"/>
          </p:nvPr>
        </p:nvSpPr>
        <p:spPr>
          <a:xfrm>
            <a:off x="225825" y="137160"/>
            <a:ext cx="7689600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 example of an AI Workflow.</a:t>
            </a:r>
            <a:endParaRPr/>
          </a:p>
        </p:txBody>
      </p:sp>
      <p:sp>
        <p:nvSpPr>
          <p:cNvPr id="1559" name="Google Shape;1559;p197"/>
          <p:cNvSpPr/>
          <p:nvPr/>
        </p:nvSpPr>
        <p:spPr>
          <a:xfrm>
            <a:off x="6750463" y="2310525"/>
            <a:ext cx="2393700" cy="717600"/>
          </a:xfrm>
          <a:prstGeom prst="triangle">
            <a:avLst>
              <a:gd name="adj" fmla="val 64297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0" name="Google Shape;1560;p197"/>
          <p:cNvSpPr/>
          <p:nvPr/>
        </p:nvSpPr>
        <p:spPr>
          <a:xfrm>
            <a:off x="7645325" y="1634050"/>
            <a:ext cx="911700" cy="7176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1" name="Google Shape;1561;p197"/>
          <p:cNvGrpSpPr/>
          <p:nvPr/>
        </p:nvGrpSpPr>
        <p:grpSpPr>
          <a:xfrm>
            <a:off x="7409719" y="1250358"/>
            <a:ext cx="1383000" cy="1240658"/>
            <a:chOff x="7409688" y="1936158"/>
            <a:chExt cx="1383000" cy="1240658"/>
          </a:xfrm>
        </p:grpSpPr>
        <p:pic>
          <p:nvPicPr>
            <p:cNvPr id="1562" name="Google Shape;1562;p19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47775" y="2269991"/>
              <a:ext cx="906825" cy="9068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63" name="Google Shape;1563;p197"/>
            <p:cNvSpPr txBox="1"/>
            <p:nvPr/>
          </p:nvSpPr>
          <p:spPr>
            <a:xfrm>
              <a:off x="7409688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Continuous Monitoring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64" name="Google Shape;1564;p197"/>
          <p:cNvSpPr/>
          <p:nvPr/>
        </p:nvSpPr>
        <p:spPr>
          <a:xfrm>
            <a:off x="183425" y="2310525"/>
            <a:ext cx="2393700" cy="717600"/>
          </a:xfrm>
          <a:prstGeom prst="triangle">
            <a:avLst>
              <a:gd name="adj" fmla="val 28670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5" name="Google Shape;1565;p197"/>
          <p:cNvSpPr/>
          <p:nvPr/>
        </p:nvSpPr>
        <p:spPr>
          <a:xfrm>
            <a:off x="554525" y="1726750"/>
            <a:ext cx="640800" cy="640800"/>
          </a:xfrm>
          <a:prstGeom prst="ellipse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197"/>
          <p:cNvSpPr/>
          <p:nvPr/>
        </p:nvSpPr>
        <p:spPr>
          <a:xfrm>
            <a:off x="4778413" y="2310525"/>
            <a:ext cx="2393700" cy="717600"/>
          </a:xfrm>
          <a:prstGeom prst="triangle">
            <a:avLst>
              <a:gd name="adj" fmla="val 64297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7" name="Google Shape;1567;p197"/>
          <p:cNvSpPr/>
          <p:nvPr/>
        </p:nvSpPr>
        <p:spPr>
          <a:xfrm>
            <a:off x="3291200" y="2310525"/>
            <a:ext cx="2393700" cy="717600"/>
          </a:xfrm>
          <a:prstGeom prst="triangle">
            <a:avLst>
              <a:gd name="adj" fmla="val 50162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8" name="Google Shape;1568;p197"/>
          <p:cNvSpPr/>
          <p:nvPr/>
        </p:nvSpPr>
        <p:spPr>
          <a:xfrm>
            <a:off x="4399858" y="2310525"/>
            <a:ext cx="176400" cy="176400"/>
          </a:xfrm>
          <a:prstGeom prst="ellipse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9" name="Google Shape;1569;p197"/>
          <p:cNvGrpSpPr/>
          <p:nvPr/>
        </p:nvGrpSpPr>
        <p:grpSpPr>
          <a:xfrm>
            <a:off x="3796556" y="1250358"/>
            <a:ext cx="1383000" cy="1232708"/>
            <a:chOff x="3880500" y="1936158"/>
            <a:chExt cx="1383000" cy="1232708"/>
          </a:xfrm>
        </p:grpSpPr>
        <p:pic>
          <p:nvPicPr>
            <p:cNvPr id="1570" name="Google Shape;1570;p19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126591" y="2277941"/>
              <a:ext cx="890818" cy="8909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71" name="Google Shape;1571;p197"/>
            <p:cNvSpPr txBox="1"/>
            <p:nvPr/>
          </p:nvSpPr>
          <p:spPr>
            <a:xfrm>
              <a:off x="3880500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Build &amp; Validate a Model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72" name="Google Shape;1572;p197"/>
          <p:cNvGrpSpPr/>
          <p:nvPr/>
        </p:nvGrpSpPr>
        <p:grpSpPr>
          <a:xfrm>
            <a:off x="183425" y="1250358"/>
            <a:ext cx="1383000" cy="1187058"/>
            <a:chOff x="183425" y="1936158"/>
            <a:chExt cx="1383000" cy="1187058"/>
          </a:xfrm>
        </p:grpSpPr>
        <p:pic>
          <p:nvPicPr>
            <p:cNvPr id="1573" name="Google Shape;1573;p19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75125" y="2323591"/>
              <a:ext cx="799625" cy="799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74" name="Google Shape;1574;p197"/>
            <p:cNvSpPr txBox="1"/>
            <p:nvPr/>
          </p:nvSpPr>
          <p:spPr>
            <a:xfrm>
              <a:off x="183425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Business Strategy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75" name="Google Shape;1575;p197"/>
          <p:cNvSpPr/>
          <p:nvPr/>
        </p:nvSpPr>
        <p:spPr>
          <a:xfrm>
            <a:off x="1911525" y="2310525"/>
            <a:ext cx="2393700" cy="717600"/>
          </a:xfrm>
          <a:prstGeom prst="triangle">
            <a:avLst>
              <a:gd name="adj" fmla="val 28670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6" name="Google Shape;1576;p197"/>
          <p:cNvSpPr/>
          <p:nvPr/>
        </p:nvSpPr>
        <p:spPr>
          <a:xfrm>
            <a:off x="2225638" y="1634050"/>
            <a:ext cx="911700" cy="8262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77" name="Google Shape;1577;p197"/>
          <p:cNvGrpSpPr/>
          <p:nvPr/>
        </p:nvGrpSpPr>
        <p:grpSpPr>
          <a:xfrm>
            <a:off x="1989991" y="1250358"/>
            <a:ext cx="1383000" cy="1240658"/>
            <a:chOff x="2027263" y="1936158"/>
            <a:chExt cx="1383000" cy="1240658"/>
          </a:xfrm>
        </p:grpSpPr>
        <p:pic>
          <p:nvPicPr>
            <p:cNvPr id="1578" name="Google Shape;1578;p19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265350" y="2269991"/>
              <a:ext cx="906825" cy="9068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79" name="Google Shape;1579;p197"/>
            <p:cNvSpPr txBox="1"/>
            <p:nvPr/>
          </p:nvSpPr>
          <p:spPr>
            <a:xfrm>
              <a:off x="2027263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Collect Data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80" name="Google Shape;1580;p197"/>
          <p:cNvSpPr/>
          <p:nvPr/>
        </p:nvSpPr>
        <p:spPr>
          <a:xfrm>
            <a:off x="5838775" y="1634050"/>
            <a:ext cx="911700" cy="8262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1" name="Google Shape;1581;p197"/>
          <p:cNvGrpSpPr/>
          <p:nvPr/>
        </p:nvGrpSpPr>
        <p:grpSpPr>
          <a:xfrm>
            <a:off x="5603123" y="1250358"/>
            <a:ext cx="1383000" cy="1248609"/>
            <a:chOff x="5407313" y="1936158"/>
            <a:chExt cx="1383000" cy="1248609"/>
          </a:xfrm>
        </p:grpSpPr>
        <p:pic>
          <p:nvPicPr>
            <p:cNvPr id="1582" name="Google Shape;1582;p19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645401" y="2262041"/>
              <a:ext cx="906824" cy="9227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83" name="Google Shape;1583;p197"/>
            <p:cNvSpPr txBox="1"/>
            <p:nvPr/>
          </p:nvSpPr>
          <p:spPr>
            <a:xfrm>
              <a:off x="5407313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Deploy the Technology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84" name="Google Shape;1584;p197"/>
          <p:cNvSpPr/>
          <p:nvPr/>
        </p:nvSpPr>
        <p:spPr>
          <a:xfrm>
            <a:off x="5525" y="3703013"/>
            <a:ext cx="17388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“Predict how many ice cream cones we will sell each day.”</a:t>
            </a:r>
            <a:endParaRPr sz="9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85" name="Google Shape;1585;p19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01863" y="3289409"/>
            <a:ext cx="346127" cy="3482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86" name="Google Shape;1586;p197"/>
          <p:cNvGrpSpPr/>
          <p:nvPr/>
        </p:nvGrpSpPr>
        <p:grpSpPr>
          <a:xfrm>
            <a:off x="2056625" y="3241222"/>
            <a:ext cx="1249725" cy="444600"/>
            <a:chOff x="2233750" y="3231550"/>
            <a:chExt cx="1249725" cy="444600"/>
          </a:xfrm>
        </p:grpSpPr>
        <p:pic>
          <p:nvPicPr>
            <p:cNvPr id="1587" name="Google Shape;1587;p197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2233750" y="3280788"/>
              <a:ext cx="346125" cy="346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8" name="Google Shape;1588;p197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2685550" y="3280788"/>
              <a:ext cx="346125" cy="346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9" name="Google Shape;1589;p197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3137350" y="3280788"/>
              <a:ext cx="346125" cy="3461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590" name="Google Shape;1590;p197"/>
            <p:cNvCxnSpPr/>
            <p:nvPr/>
          </p:nvCxnSpPr>
          <p:spPr>
            <a:xfrm>
              <a:off x="2631725" y="3231550"/>
              <a:ext cx="0" cy="444600"/>
            </a:xfrm>
            <a:prstGeom prst="straightConnector1">
              <a:avLst/>
            </a:prstGeom>
            <a:noFill/>
            <a:ln w="9525" cap="flat" cmpd="sng">
              <a:solidFill>
                <a:srgbClr val="7D96A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rgbClr val="7D96AC">
                  <a:alpha val="50000"/>
                </a:srgbClr>
              </a:outerShdw>
            </a:effectLst>
          </p:spPr>
        </p:cxnSp>
        <p:cxnSp>
          <p:nvCxnSpPr>
            <p:cNvPr id="1591" name="Google Shape;1591;p197"/>
            <p:cNvCxnSpPr/>
            <p:nvPr/>
          </p:nvCxnSpPr>
          <p:spPr>
            <a:xfrm>
              <a:off x="3031675" y="3231550"/>
              <a:ext cx="0" cy="444600"/>
            </a:xfrm>
            <a:prstGeom prst="straightConnector1">
              <a:avLst/>
            </a:prstGeom>
            <a:noFill/>
            <a:ln w="9525" cap="flat" cmpd="sng">
              <a:solidFill>
                <a:srgbClr val="7D96A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rgbClr val="7D96AC">
                  <a:alpha val="50000"/>
                </a:srgbClr>
              </a:outerShdw>
            </a:effectLst>
          </p:spPr>
        </p:cxnSp>
      </p:grpSp>
      <p:sp>
        <p:nvSpPr>
          <p:cNvPr id="1592" name="Google Shape;1592;p197"/>
          <p:cNvSpPr/>
          <p:nvPr/>
        </p:nvSpPr>
        <p:spPr>
          <a:xfrm>
            <a:off x="1846438" y="3703013"/>
            <a:ext cx="16701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“Get historical price, temperature  &amp; seasonal data”</a:t>
            </a:r>
            <a:endParaRPr sz="9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93" name="Google Shape;1593;p197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314987" y="3284386"/>
            <a:ext cx="346127" cy="358271"/>
          </a:xfrm>
          <a:prstGeom prst="rect">
            <a:avLst/>
          </a:prstGeom>
          <a:noFill/>
          <a:ln>
            <a:noFill/>
          </a:ln>
        </p:spPr>
      </p:pic>
      <p:sp>
        <p:nvSpPr>
          <p:cNvPr id="1594" name="Google Shape;1594;p197"/>
          <p:cNvSpPr/>
          <p:nvPr/>
        </p:nvSpPr>
        <p:spPr>
          <a:xfrm>
            <a:off x="3953125" y="3703013"/>
            <a:ext cx="10698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“Use machine learning!”</a:t>
            </a:r>
            <a:endParaRPr sz="9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5" name="Google Shape;1595;p197"/>
          <p:cNvSpPr/>
          <p:nvPr/>
        </p:nvSpPr>
        <p:spPr>
          <a:xfrm>
            <a:off x="5634500" y="3703025"/>
            <a:ext cx="1194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“Predictions are sent to our suppliers”</a:t>
            </a:r>
            <a:endParaRPr sz="9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96" name="Google Shape;1596;p197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121561" y="3290459"/>
            <a:ext cx="346125" cy="34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7" name="Google Shape;1597;p197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7928156" y="3290459"/>
            <a:ext cx="346125" cy="346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98" name="Google Shape;1598;p197"/>
          <p:cNvSpPr/>
          <p:nvPr/>
        </p:nvSpPr>
        <p:spPr>
          <a:xfrm>
            <a:off x="7443919" y="3703013"/>
            <a:ext cx="13146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9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“We are partially closed due to the pandemic”</a:t>
            </a:r>
            <a:endParaRPr sz="900" b="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198"/>
          <p:cNvSpPr txBox="1">
            <a:spLocks noGrp="1"/>
          </p:cNvSpPr>
          <p:nvPr>
            <p:ph type="body" idx="1"/>
          </p:nvPr>
        </p:nvSpPr>
        <p:spPr>
          <a:xfrm>
            <a:off x="3886200" y="2125025"/>
            <a:ext cx="4600200" cy="8934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The AI Process</a:t>
            </a: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How could it go wrong?</a:t>
            </a: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Building Trust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8" name="Google Shape;1608;p199"/>
          <p:cNvPicPr preferRelativeResize="0"/>
          <p:nvPr/>
        </p:nvPicPr>
        <p:blipFill rotWithShape="1">
          <a:blip r:embed="rId3">
            <a:alphaModFix amt="50000"/>
          </a:blip>
          <a:srcRect r="15390"/>
          <a:stretch/>
        </p:blipFill>
        <p:spPr>
          <a:xfrm>
            <a:off x="1890600" y="0"/>
            <a:ext cx="7253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9" name="Google Shape;1609;p199"/>
          <p:cNvSpPr/>
          <p:nvPr/>
        </p:nvSpPr>
        <p:spPr>
          <a:xfrm>
            <a:off x="0" y="-25"/>
            <a:ext cx="3827400" cy="5143500"/>
          </a:xfrm>
          <a:prstGeom prst="rect">
            <a:avLst/>
          </a:prstGeom>
          <a:gradFill>
            <a:gsLst>
              <a:gs pos="0">
                <a:srgbClr val="434343"/>
              </a:gs>
              <a:gs pos="57000">
                <a:srgbClr val="999999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0" name="Google Shape;1610;p199"/>
          <p:cNvSpPr txBox="1">
            <a:spLocks noGrp="1"/>
          </p:cNvSpPr>
          <p:nvPr>
            <p:ph type="body" idx="4294967295"/>
          </p:nvPr>
        </p:nvSpPr>
        <p:spPr>
          <a:xfrm>
            <a:off x="98099" y="1634100"/>
            <a:ext cx="3917309" cy="18753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4200" dirty="0">
                <a:latin typeface="Impact"/>
                <a:ea typeface="Impact"/>
                <a:cs typeface="Impact"/>
                <a:sym typeface="Impact"/>
              </a:rPr>
              <a:t>Welcome to the dark side of data science</a:t>
            </a:r>
            <a:endParaRPr sz="4200" dirty="0"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p200"/>
          <p:cNvSpPr txBox="1">
            <a:spLocks noGrp="1"/>
          </p:cNvSpPr>
          <p:nvPr>
            <p:ph type="title"/>
          </p:nvPr>
        </p:nvSpPr>
        <p:spPr>
          <a:xfrm>
            <a:off x="113200" y="60950"/>
            <a:ext cx="8355600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Fundamentally AI understanding is probabilistic.</a:t>
            </a:r>
            <a:endParaRPr sz="2800"/>
          </a:p>
        </p:txBody>
      </p:sp>
      <p:sp>
        <p:nvSpPr>
          <p:cNvPr id="1616" name="Google Shape;1616;p200"/>
          <p:cNvSpPr txBox="1">
            <a:spLocks noGrp="1"/>
          </p:cNvSpPr>
          <p:nvPr>
            <p:ph type="body" idx="1"/>
          </p:nvPr>
        </p:nvSpPr>
        <p:spPr>
          <a:xfrm>
            <a:off x="228600" y="1234450"/>
            <a:ext cx="3820800" cy="1687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E5E22"/>
                </a:solidFill>
              </a:rPr>
              <a:t>If you build a calculator it will </a:t>
            </a:r>
            <a:r>
              <a:rPr lang="en" i="1">
                <a:solidFill>
                  <a:srgbClr val="FE5E22"/>
                </a:solidFill>
              </a:rPr>
              <a:t>always</a:t>
            </a:r>
            <a:r>
              <a:rPr lang="en">
                <a:solidFill>
                  <a:srgbClr val="FE5E22"/>
                </a:solidFill>
              </a:rPr>
              <a:t> be correct.</a:t>
            </a:r>
            <a:endParaRPr>
              <a:solidFill>
                <a:srgbClr val="FE5E22"/>
              </a:solidFill>
            </a:endParaRPr>
          </a:p>
        </p:txBody>
      </p:sp>
      <p:sp>
        <p:nvSpPr>
          <p:cNvPr id="1617" name="Google Shape;1617;p200"/>
          <p:cNvSpPr txBox="1">
            <a:spLocks noGrp="1"/>
          </p:cNvSpPr>
          <p:nvPr>
            <p:ph type="body" idx="2"/>
          </p:nvPr>
        </p:nvSpPr>
        <p:spPr>
          <a:xfrm>
            <a:off x="4258225" y="1282075"/>
            <a:ext cx="3820800" cy="1687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A4E4"/>
                </a:solidFill>
              </a:rPr>
              <a:t>If you build a model it will be wrong </a:t>
            </a:r>
            <a:r>
              <a:rPr lang="en" i="1">
                <a:solidFill>
                  <a:srgbClr val="00A4E4"/>
                </a:solidFill>
              </a:rPr>
              <a:t>immediately</a:t>
            </a:r>
            <a:r>
              <a:rPr lang="en">
                <a:solidFill>
                  <a:srgbClr val="00A4E4"/>
                </a:solidFill>
              </a:rPr>
              <a:t>.</a:t>
            </a:r>
            <a:endParaRPr>
              <a:solidFill>
                <a:srgbClr val="00A4E4"/>
              </a:solidFill>
            </a:endParaRPr>
          </a:p>
        </p:txBody>
      </p:sp>
      <p:cxnSp>
        <p:nvCxnSpPr>
          <p:cNvPr id="1618" name="Google Shape;1618;p200"/>
          <p:cNvCxnSpPr/>
          <p:nvPr/>
        </p:nvCxnSpPr>
        <p:spPr>
          <a:xfrm>
            <a:off x="285750" y="1051625"/>
            <a:ext cx="3781500" cy="0"/>
          </a:xfrm>
          <a:prstGeom prst="straightConnector1">
            <a:avLst/>
          </a:prstGeom>
          <a:noFill/>
          <a:ln w="9525" cap="flat" cmpd="sng">
            <a:solidFill>
              <a:srgbClr val="FF56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19" name="Google Shape;1619;p200"/>
          <p:cNvSpPr txBox="1"/>
          <p:nvPr/>
        </p:nvSpPr>
        <p:spPr>
          <a:xfrm>
            <a:off x="1544700" y="966275"/>
            <a:ext cx="1263600" cy="1707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45700" tIns="91425" rIns="4570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FF5600"/>
                </a:solidFill>
                <a:latin typeface="Roboto"/>
                <a:ea typeface="Roboto"/>
                <a:cs typeface="Roboto"/>
                <a:sym typeface="Roboto"/>
              </a:rPr>
              <a:t>Deterministic</a:t>
            </a:r>
            <a:endParaRPr sz="1300" b="1">
              <a:solidFill>
                <a:srgbClr val="FF56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20" name="Google Shape;1620;p200"/>
          <p:cNvCxnSpPr/>
          <p:nvPr/>
        </p:nvCxnSpPr>
        <p:spPr>
          <a:xfrm>
            <a:off x="4305300" y="1051625"/>
            <a:ext cx="3819600" cy="0"/>
          </a:xfrm>
          <a:prstGeom prst="straightConnector1">
            <a:avLst/>
          </a:prstGeom>
          <a:noFill/>
          <a:ln w="9525" cap="flat" cmpd="sng">
            <a:solidFill>
              <a:srgbClr val="2D8FE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21" name="Google Shape;1621;p200"/>
          <p:cNvSpPr txBox="1"/>
          <p:nvPr/>
        </p:nvSpPr>
        <p:spPr>
          <a:xfrm>
            <a:off x="5607450" y="966275"/>
            <a:ext cx="1215300" cy="1707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00A4E4"/>
                </a:solidFill>
                <a:latin typeface="Roboto"/>
                <a:ea typeface="Roboto"/>
                <a:cs typeface="Roboto"/>
                <a:sym typeface="Roboto"/>
              </a:rPr>
              <a:t>Probabilistic</a:t>
            </a:r>
            <a:endParaRPr sz="1300" b="1">
              <a:solidFill>
                <a:srgbClr val="00A4E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2" name="Google Shape;1622;p200"/>
          <p:cNvSpPr txBox="1"/>
          <p:nvPr/>
        </p:nvSpPr>
        <p:spPr>
          <a:xfrm>
            <a:off x="285750" y="2847975"/>
            <a:ext cx="3763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E5E22"/>
                </a:solidFill>
                <a:latin typeface="Roboto"/>
                <a:ea typeface="Roboto"/>
                <a:cs typeface="Roboto"/>
                <a:sym typeface="Roboto"/>
              </a:rPr>
              <a:t>2 + 2 = 4</a:t>
            </a:r>
            <a:endParaRPr sz="2400">
              <a:solidFill>
                <a:srgbClr val="FE5E2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3" name="Google Shape;1623;p200"/>
          <p:cNvSpPr txBox="1"/>
          <p:nvPr/>
        </p:nvSpPr>
        <p:spPr>
          <a:xfrm>
            <a:off x="4333350" y="2847975"/>
            <a:ext cx="3763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00A4E4"/>
                </a:solidFill>
                <a:latin typeface="Roboto"/>
                <a:ea typeface="Roboto"/>
                <a:cs typeface="Roboto"/>
                <a:sym typeface="Roboto"/>
              </a:rPr>
              <a:t>2 + 2 = 99.99% Probability of 4</a:t>
            </a:r>
            <a:endParaRPr sz="2100">
              <a:solidFill>
                <a:srgbClr val="00A4E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4" name="Google Shape;1624;p200"/>
          <p:cNvSpPr/>
          <p:nvPr/>
        </p:nvSpPr>
        <p:spPr>
          <a:xfrm>
            <a:off x="-123826" y="4104975"/>
            <a:ext cx="9410700" cy="5462100"/>
          </a:xfrm>
          <a:prstGeom prst="ellipse">
            <a:avLst/>
          </a:prstGeom>
          <a:gradFill>
            <a:gsLst>
              <a:gs pos="0">
                <a:srgbClr val="00A4E4">
                  <a:alpha val="44313"/>
                </a:srgbClr>
              </a:gs>
              <a:gs pos="16000">
                <a:srgbClr val="00A4E4">
                  <a:alpha val="44313"/>
                </a:srgbClr>
              </a:gs>
              <a:gs pos="80000">
                <a:srgbClr val="00A4E4">
                  <a:alpha val="0"/>
                </a:srgbClr>
              </a:gs>
              <a:gs pos="100000">
                <a:srgbClr val="00A4E4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5" name="Google Shape;1625;p200"/>
          <p:cNvSpPr txBox="1"/>
          <p:nvPr/>
        </p:nvSpPr>
        <p:spPr>
          <a:xfrm>
            <a:off x="2464175" y="4491224"/>
            <a:ext cx="41769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Most complex problems are not deterministic.  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The world isn’t B/W.</a:t>
            </a:r>
            <a:endParaRPr sz="1200" b="0" i="1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6" name="Google Shape;1626;p200"/>
          <p:cNvSpPr/>
          <p:nvPr/>
        </p:nvSpPr>
        <p:spPr>
          <a:xfrm>
            <a:off x="2489576" y="4240074"/>
            <a:ext cx="40635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Why bother?</a:t>
            </a:r>
            <a:endParaRPr sz="1400" b="0" i="0" u="none" strike="noStrike" cap="non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201"/>
          <p:cNvSpPr txBox="1">
            <a:spLocks noGrp="1"/>
          </p:cNvSpPr>
          <p:nvPr>
            <p:ph type="title"/>
          </p:nvPr>
        </p:nvSpPr>
        <p:spPr>
          <a:xfrm>
            <a:off x="225825" y="137160"/>
            <a:ext cx="7689600" cy="594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put a model into production.</a:t>
            </a:r>
            <a:endParaRPr/>
          </a:p>
        </p:txBody>
      </p:sp>
      <p:sp>
        <p:nvSpPr>
          <p:cNvPr id="1632" name="Google Shape;1632;p201"/>
          <p:cNvSpPr/>
          <p:nvPr/>
        </p:nvSpPr>
        <p:spPr>
          <a:xfrm>
            <a:off x="7645325" y="1634050"/>
            <a:ext cx="911700" cy="7176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3" name="Google Shape;1633;p201"/>
          <p:cNvSpPr/>
          <p:nvPr/>
        </p:nvSpPr>
        <p:spPr>
          <a:xfrm>
            <a:off x="554525" y="1726750"/>
            <a:ext cx="640800" cy="640800"/>
          </a:xfrm>
          <a:prstGeom prst="ellipse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4" name="Google Shape;1634;p201"/>
          <p:cNvSpPr/>
          <p:nvPr/>
        </p:nvSpPr>
        <p:spPr>
          <a:xfrm>
            <a:off x="4399858" y="2310525"/>
            <a:ext cx="176400" cy="176400"/>
          </a:xfrm>
          <a:prstGeom prst="ellipse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5" name="Google Shape;1635;p201"/>
          <p:cNvSpPr/>
          <p:nvPr/>
        </p:nvSpPr>
        <p:spPr>
          <a:xfrm>
            <a:off x="5838775" y="1634050"/>
            <a:ext cx="911700" cy="8262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6" name="Google Shape;1636;p201"/>
          <p:cNvSpPr/>
          <p:nvPr/>
        </p:nvSpPr>
        <p:spPr>
          <a:xfrm>
            <a:off x="3291200" y="2310525"/>
            <a:ext cx="2393700" cy="717600"/>
          </a:xfrm>
          <a:prstGeom prst="triangle">
            <a:avLst>
              <a:gd name="adj" fmla="val 50162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37" name="Google Shape;1637;p201"/>
          <p:cNvGrpSpPr/>
          <p:nvPr/>
        </p:nvGrpSpPr>
        <p:grpSpPr>
          <a:xfrm>
            <a:off x="3796550" y="1250358"/>
            <a:ext cx="1383000" cy="1232708"/>
            <a:chOff x="3880500" y="1936158"/>
            <a:chExt cx="1383000" cy="1232708"/>
          </a:xfrm>
        </p:grpSpPr>
        <p:pic>
          <p:nvPicPr>
            <p:cNvPr id="1638" name="Google Shape;1638;p20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126591" y="2277941"/>
              <a:ext cx="890818" cy="8909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39" name="Google Shape;1639;p201"/>
            <p:cNvSpPr txBox="1"/>
            <p:nvPr/>
          </p:nvSpPr>
          <p:spPr>
            <a:xfrm>
              <a:off x="3880500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Build &amp; Validate a Model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40" name="Google Shape;1640;p201"/>
          <p:cNvGrpSpPr/>
          <p:nvPr/>
        </p:nvGrpSpPr>
        <p:grpSpPr>
          <a:xfrm>
            <a:off x="3953150" y="3284377"/>
            <a:ext cx="1069800" cy="908236"/>
            <a:chOff x="3953150" y="3284377"/>
            <a:chExt cx="1069800" cy="908236"/>
          </a:xfrm>
        </p:grpSpPr>
        <p:pic>
          <p:nvPicPr>
            <p:cNvPr id="1641" name="Google Shape;1641;p20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339358" y="3284377"/>
              <a:ext cx="297385" cy="307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42" name="Google Shape;1642;p201"/>
            <p:cNvSpPr/>
            <p:nvPr/>
          </p:nvSpPr>
          <p:spPr>
            <a:xfrm>
              <a:off x="3953150" y="3703013"/>
              <a:ext cx="1069800" cy="4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“Use machine learning!”</a:t>
              </a:r>
              <a:endParaRPr sz="9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643" name="Google Shape;1643;p201"/>
          <p:cNvSpPr/>
          <p:nvPr/>
        </p:nvSpPr>
        <p:spPr>
          <a:xfrm>
            <a:off x="2225638" y="1634050"/>
            <a:ext cx="911700" cy="826200"/>
          </a:xfrm>
          <a:prstGeom prst="rect">
            <a:avLst/>
          </a:prstGeom>
          <a:solidFill>
            <a:srgbClr val="0A0A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201"/>
          <p:cNvSpPr/>
          <p:nvPr/>
        </p:nvSpPr>
        <p:spPr>
          <a:xfrm>
            <a:off x="4778413" y="2310525"/>
            <a:ext cx="2393700" cy="717600"/>
          </a:xfrm>
          <a:prstGeom prst="triangle">
            <a:avLst>
              <a:gd name="adj" fmla="val 64297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45" name="Google Shape;1645;p201"/>
          <p:cNvGrpSpPr/>
          <p:nvPr/>
        </p:nvGrpSpPr>
        <p:grpSpPr>
          <a:xfrm>
            <a:off x="5603123" y="1250358"/>
            <a:ext cx="1383000" cy="1248609"/>
            <a:chOff x="5407313" y="1936158"/>
            <a:chExt cx="1383000" cy="1248609"/>
          </a:xfrm>
        </p:grpSpPr>
        <p:pic>
          <p:nvPicPr>
            <p:cNvPr id="1646" name="Google Shape;1646;p20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645401" y="2262041"/>
              <a:ext cx="906824" cy="9227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47" name="Google Shape;1647;p201"/>
            <p:cNvSpPr txBox="1"/>
            <p:nvPr/>
          </p:nvSpPr>
          <p:spPr>
            <a:xfrm>
              <a:off x="5407313" y="1936158"/>
              <a:ext cx="138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999999"/>
                  </a:solidFill>
                  <a:latin typeface="Roboto"/>
                  <a:ea typeface="Roboto"/>
                  <a:cs typeface="Roboto"/>
                  <a:sym typeface="Roboto"/>
                </a:rPr>
                <a:t>Deploy the Technology</a:t>
              </a:r>
              <a:endParaRPr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648" name="Google Shape;1648;p201"/>
          <p:cNvSpPr/>
          <p:nvPr/>
        </p:nvSpPr>
        <p:spPr>
          <a:xfrm>
            <a:off x="183425" y="2310525"/>
            <a:ext cx="2393700" cy="717600"/>
          </a:xfrm>
          <a:prstGeom prst="triangle">
            <a:avLst>
              <a:gd name="adj" fmla="val 28670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49" name="Google Shape;1649;p20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5112" y="1637791"/>
            <a:ext cx="799625" cy="799625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201"/>
          <p:cNvSpPr txBox="1"/>
          <p:nvPr/>
        </p:nvSpPr>
        <p:spPr>
          <a:xfrm>
            <a:off x="183425" y="1250358"/>
            <a:ext cx="1383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Business Strategy</a:t>
            </a:r>
            <a:endParaRPr sz="800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651" name="Google Shape;1651;p201"/>
          <p:cNvGrpSpPr/>
          <p:nvPr/>
        </p:nvGrpSpPr>
        <p:grpSpPr>
          <a:xfrm>
            <a:off x="5525" y="3301223"/>
            <a:ext cx="1738800" cy="891389"/>
            <a:chOff x="5525" y="3301223"/>
            <a:chExt cx="1738800" cy="891389"/>
          </a:xfrm>
        </p:grpSpPr>
        <p:sp>
          <p:nvSpPr>
            <p:cNvPr id="1652" name="Google Shape;1652;p201"/>
            <p:cNvSpPr/>
            <p:nvPr/>
          </p:nvSpPr>
          <p:spPr>
            <a:xfrm>
              <a:off x="5525" y="3703013"/>
              <a:ext cx="1738800" cy="4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“Is this applicant qualified?”</a:t>
              </a:r>
              <a:endParaRPr sz="9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1653" name="Google Shape;1653;p201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01850" y="3301223"/>
              <a:ext cx="346151" cy="34615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54" name="Google Shape;1654;p201"/>
          <p:cNvSpPr/>
          <p:nvPr/>
        </p:nvSpPr>
        <p:spPr>
          <a:xfrm>
            <a:off x="1911525" y="2310525"/>
            <a:ext cx="2393700" cy="717600"/>
          </a:xfrm>
          <a:prstGeom prst="triangle">
            <a:avLst>
              <a:gd name="adj" fmla="val 28670"/>
            </a:avLst>
          </a:prstGeom>
          <a:gradFill>
            <a:gsLst>
              <a:gs pos="0">
                <a:srgbClr val="00A4E4">
                  <a:alpha val="0"/>
                </a:srgbClr>
              </a:gs>
              <a:gs pos="100000">
                <a:srgbClr val="00A4E4">
                  <a:alpha val="4666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55" name="Google Shape;1655;p20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228075" y="1584191"/>
            <a:ext cx="906825" cy="906825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201"/>
          <p:cNvSpPr txBox="1"/>
          <p:nvPr/>
        </p:nvSpPr>
        <p:spPr>
          <a:xfrm>
            <a:off x="1989988" y="1250358"/>
            <a:ext cx="1383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Collect Data</a:t>
            </a:r>
            <a:endParaRPr sz="800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657" name="Google Shape;1657;p201"/>
          <p:cNvGrpSpPr/>
          <p:nvPr/>
        </p:nvGrpSpPr>
        <p:grpSpPr>
          <a:xfrm>
            <a:off x="1846438" y="3241223"/>
            <a:ext cx="1670100" cy="951389"/>
            <a:chOff x="1846438" y="3241223"/>
            <a:chExt cx="1670100" cy="951389"/>
          </a:xfrm>
        </p:grpSpPr>
        <p:sp>
          <p:nvSpPr>
            <p:cNvPr id="1658" name="Google Shape;1658;p201"/>
            <p:cNvSpPr/>
            <p:nvPr/>
          </p:nvSpPr>
          <p:spPr>
            <a:xfrm>
              <a:off x="1846438" y="3703013"/>
              <a:ext cx="1670100" cy="4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“Edu, Employment Type, Employment Length”</a:t>
              </a:r>
              <a:endParaRPr sz="9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1659" name="Google Shape;1659;p201"/>
            <p:cNvGrpSpPr/>
            <p:nvPr/>
          </p:nvGrpSpPr>
          <p:grpSpPr>
            <a:xfrm>
              <a:off x="2049340" y="3241223"/>
              <a:ext cx="1264295" cy="444600"/>
              <a:chOff x="1996527" y="3241223"/>
              <a:chExt cx="1264295" cy="444600"/>
            </a:xfrm>
          </p:grpSpPr>
          <p:cxnSp>
            <p:nvCxnSpPr>
              <p:cNvPr id="1660" name="Google Shape;1660;p201"/>
              <p:cNvCxnSpPr/>
              <p:nvPr/>
            </p:nvCxnSpPr>
            <p:spPr>
              <a:xfrm>
                <a:off x="2399138" y="3241223"/>
                <a:ext cx="0" cy="444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D96AC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7150" dist="19050" dir="5400000" algn="bl" rotWithShape="0">
                  <a:srgbClr val="7D96AC">
                    <a:alpha val="50000"/>
                  </a:srgbClr>
                </a:outerShdw>
              </a:effectLst>
            </p:spPr>
          </p:cxnSp>
          <p:cxnSp>
            <p:nvCxnSpPr>
              <p:cNvPr id="1661" name="Google Shape;1661;p201"/>
              <p:cNvCxnSpPr/>
              <p:nvPr/>
            </p:nvCxnSpPr>
            <p:spPr>
              <a:xfrm>
                <a:off x="2858211" y="3241223"/>
                <a:ext cx="0" cy="444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D96AC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7150" dist="19050" dir="5400000" algn="bl" rotWithShape="0">
                  <a:srgbClr val="7D96AC">
                    <a:alpha val="50000"/>
                  </a:srgbClr>
                </a:outerShdw>
              </a:effectLst>
            </p:spPr>
          </p:cxnSp>
          <p:pic>
            <p:nvPicPr>
              <p:cNvPr id="1662" name="Google Shape;1662;p201"/>
              <p:cNvPicPr preferRelativeResize="0"/>
              <p:nvPr/>
            </p:nvPicPr>
            <p:blipFill>
              <a:blip r:embed="rId9">
                <a:alphaModFix/>
              </a:blip>
              <a:stretch>
                <a:fillRect/>
              </a:stretch>
            </p:blipFill>
            <p:spPr>
              <a:xfrm>
                <a:off x="1996527" y="3290448"/>
                <a:ext cx="346150" cy="3461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63" name="Google Shape;1663;p201"/>
              <p:cNvPicPr preferRelativeResize="0"/>
              <p:nvPr/>
            </p:nvPicPr>
            <p:blipFill>
              <a:blip r:embed="rId10">
                <a:alphaModFix/>
              </a:blip>
              <a:stretch>
                <a:fillRect/>
              </a:stretch>
            </p:blipFill>
            <p:spPr>
              <a:xfrm>
                <a:off x="2455600" y="3290448"/>
                <a:ext cx="346150" cy="3461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64" name="Google Shape;1664;p201"/>
              <p:cNvPicPr preferRelativeResize="0"/>
              <p:nvPr/>
            </p:nvPicPr>
            <p:blipFill>
              <a:blip r:embed="rId11">
                <a:alphaModFix/>
              </a:blip>
              <a:stretch>
                <a:fillRect/>
              </a:stretch>
            </p:blipFill>
            <p:spPr>
              <a:xfrm>
                <a:off x="2914673" y="3290448"/>
                <a:ext cx="346150" cy="3461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665" name="Google Shape;1665;p201"/>
          <p:cNvGrpSpPr/>
          <p:nvPr/>
        </p:nvGrpSpPr>
        <p:grpSpPr>
          <a:xfrm>
            <a:off x="5697173" y="3301224"/>
            <a:ext cx="1194900" cy="891401"/>
            <a:chOff x="5697173" y="3301224"/>
            <a:chExt cx="1194900" cy="891401"/>
          </a:xfrm>
        </p:grpSpPr>
        <p:sp>
          <p:nvSpPr>
            <p:cNvPr id="1666" name="Google Shape;1666;p201"/>
            <p:cNvSpPr/>
            <p:nvPr/>
          </p:nvSpPr>
          <p:spPr>
            <a:xfrm>
              <a:off x="5697173" y="3703025"/>
              <a:ext cx="1194900" cy="4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34275" rIns="68550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Build a webapp for personnel.</a:t>
              </a:r>
              <a:endParaRPr sz="9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1667" name="Google Shape;1667;p201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6121548" y="3301224"/>
              <a:ext cx="346151" cy="3461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ataRobot – Presentation Master Dark">
  <a:themeElements>
    <a:clrScheme name="Custom 29">
      <a:dk1>
        <a:srgbClr val="000000"/>
      </a:dk1>
      <a:lt1>
        <a:srgbClr val="FFFFFF"/>
      </a:lt1>
      <a:dk2>
        <a:srgbClr val="F2F0EE"/>
      </a:dk2>
      <a:lt2>
        <a:srgbClr val="E3E7F0"/>
      </a:lt2>
      <a:accent1>
        <a:srgbClr val="0099FF"/>
      </a:accent1>
      <a:accent2>
        <a:srgbClr val="FF2E3C"/>
      </a:accent2>
      <a:accent3>
        <a:srgbClr val="762CA0"/>
      </a:accent3>
      <a:accent4>
        <a:srgbClr val="FFC000"/>
      </a:accent4>
      <a:accent5>
        <a:srgbClr val="92CA18"/>
      </a:accent5>
      <a:accent6>
        <a:srgbClr val="27AFF4"/>
      </a:accent6>
      <a:hlink>
        <a:srgbClr val="0099FF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ataRobot – Presentation Master">
  <a:themeElements>
    <a:clrScheme name="Custom 29">
      <a:dk1>
        <a:srgbClr val="000000"/>
      </a:dk1>
      <a:lt1>
        <a:srgbClr val="FFFFFF"/>
      </a:lt1>
      <a:dk2>
        <a:srgbClr val="F2F0EE"/>
      </a:dk2>
      <a:lt2>
        <a:srgbClr val="E3E7F0"/>
      </a:lt2>
      <a:accent1>
        <a:srgbClr val="0099FF"/>
      </a:accent1>
      <a:accent2>
        <a:srgbClr val="FF2E3C"/>
      </a:accent2>
      <a:accent3>
        <a:srgbClr val="762CA0"/>
      </a:accent3>
      <a:accent4>
        <a:srgbClr val="FFC000"/>
      </a:accent4>
      <a:accent5>
        <a:srgbClr val="92CA18"/>
      </a:accent5>
      <a:accent6>
        <a:srgbClr val="27AFF4"/>
      </a:accent6>
      <a:hlink>
        <a:srgbClr val="0099FF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1367</Words>
  <Application>Microsoft Macintosh PowerPoint</Application>
  <PresentationFormat>On-screen Show (16:9)</PresentationFormat>
  <Paragraphs>289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40" baseType="lpstr">
      <vt:lpstr>Arial</vt:lpstr>
      <vt:lpstr>Helvetica Neue</vt:lpstr>
      <vt:lpstr>Impact</vt:lpstr>
      <vt:lpstr>Roboto</vt:lpstr>
      <vt:lpstr>Roboto Light</vt:lpstr>
      <vt:lpstr>Titillium Web</vt:lpstr>
      <vt:lpstr>DataRobot – Presentation Master Dark</vt:lpstr>
      <vt:lpstr>DataRobot – Presentation Master</vt:lpstr>
      <vt:lpstr>PowerPoint Presentation</vt:lpstr>
      <vt:lpstr>PowerPoint Presentation</vt:lpstr>
      <vt:lpstr>Delivering value with AI takes five steps.</vt:lpstr>
      <vt:lpstr>There are multiple stakeholders along this journey.</vt:lpstr>
      <vt:lpstr>Simple example of an AI Workflow.</vt:lpstr>
      <vt:lpstr>PowerPoint Presentation</vt:lpstr>
      <vt:lpstr>PowerPoint Presentation</vt:lpstr>
      <vt:lpstr>Fundamentally AI understanding is probabilistic.</vt:lpstr>
      <vt:lpstr>Let’s put a model into production.</vt:lpstr>
      <vt:lpstr>Machine Learning Reviews Qualifications as a Range of Possibilities.</vt:lpstr>
      <vt:lpstr>Machine Learning Reviews Qualifications as a Range of Possibilities.</vt:lpstr>
      <vt:lpstr>Machine Learning Reviews Qualifications as a Range of Possibilities.</vt:lpstr>
      <vt:lpstr>Machine Learning Reviews Qualifications as a Range of Possibilities.</vt:lpstr>
      <vt:lpstr>Machine Learning Reviews Qualifications as a Range of Possibilities.</vt:lpstr>
      <vt:lpstr>Similar individuals near the dot get different outcomes.</vt:lpstr>
      <vt:lpstr>The model has been running in the background, let’s review outcomes.</vt:lpstr>
      <vt:lpstr>Using the historical outcomes, where should we put the green line.  Let’s make sure we are fair by two groups.</vt:lpstr>
      <vt:lpstr>Maybe we should prioritize accuracy within qualified candidates.</vt:lpstr>
      <vt:lpstr>Now the hiring rate is the same for both groups (1 of 3) within the qualified candidates.</vt:lpstr>
      <vt:lpstr>Let’s focus on the rate of disqualification.</vt:lpstr>
      <vt:lpstr>Now the unqualified accuracy is equal, 3 of 4.</vt:lpstr>
      <vt:lpstr>PowerPoint Presentation</vt:lpstr>
      <vt:lpstr>Technology Ethics has additional considerations</vt:lpstr>
      <vt:lpstr>PowerPoint Presentation</vt:lpstr>
      <vt:lpstr>PowerPoint Presentation</vt:lpstr>
      <vt:lpstr>It’s easy to find examples of lost trust in AI.</vt:lpstr>
      <vt:lpstr>Remember this?</vt:lpstr>
      <vt:lpstr>Trust must be pervasive in the entire system.</vt:lpstr>
      <vt:lpstr>PowerPoint Presentation</vt:lpstr>
      <vt:lpstr>Understanding: Define hazards, identify risks &amp; plan mitigations.  In all automated decisions, humans are empowered &amp; have a role to play</vt:lpstr>
      <vt:lpstr>Action: technological guardrails The right tools can assist in carrying out the identification and mitigation of those risks.  </vt:lpstr>
      <vt:lpstr>Trusted AI requires people, process &amp; technology.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Kwartler, Edward</cp:lastModifiedBy>
  <cp:revision>6</cp:revision>
  <dcterms:modified xsi:type="dcterms:W3CDTF">2021-05-03T21:09:33Z</dcterms:modified>
</cp:coreProperties>
</file>